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customXml/itemProps5.xml" ContentType="application/vnd.openxmlformats-officedocument.customXmlProperties+xml"/>
  <Override PartName="/customXml/itemProps6.xml" ContentType="application/vnd.openxmlformats-officedocument.customXmlProperties+xml"/>
  <Override PartName="/customXml/itemProps7.xml" ContentType="application/vnd.openxmlformats-officedocument.customXmlProperties+xml"/>
  <Override PartName="/customXml/itemProps8.xml" ContentType="application/vnd.openxmlformats-officedocument.customXmlProperties+xml"/>
  <Override PartName="/customXml/itemProps9.xml" ContentType="application/vnd.openxmlformats-officedocument.customXmlProperties+xml"/>
  <Override PartName="/customXml/itemProps10.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aveSubsetFonts="1" autoCompressPictures="0">
  <p:sldMasterIdLst>
    <p:sldMasterId id="2147483943" r:id="rId11"/>
  </p:sldMasterIdLst>
  <p:notesMasterIdLst>
    <p:notesMasterId r:id="rId18"/>
  </p:notesMasterIdLst>
  <p:handoutMasterIdLst>
    <p:handoutMasterId r:id="rId19"/>
  </p:handoutMasterIdLst>
  <p:sldIdLst>
    <p:sldId id="2147374840" r:id="rId12"/>
    <p:sldId id="2147374844" r:id="rId13"/>
    <p:sldId id="2147374841" r:id="rId14"/>
    <p:sldId id="2147374842" r:id="rId15"/>
    <p:sldId id="2147374839" r:id="rId16"/>
    <p:sldId id="2147374843" r:id="rId17"/>
  </p:sldIdLst>
  <p:sldSz cx="12192000" cy="6858000"/>
  <p:notesSz cx="9774238" cy="6724650"/>
  <p:custDataLst>
    <p:custData r:id="rId4"/>
    <p:custData r:id="rId5"/>
    <p:custData r:id="rId6"/>
    <p:custData r:id="rId7"/>
    <p:custData r:id="rId8"/>
    <p:custData r:id="rId9"/>
    <p:custData r:id="rId10"/>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ackathon" id="{43B004C4-FE0E-41E0-8020-D3473771249F}">
          <p14:sldIdLst>
            <p14:sldId id="2147374840"/>
            <p14:sldId id="2147374844"/>
            <p14:sldId id="2147374841"/>
            <p14:sldId id="2147374842"/>
            <p14:sldId id="2147374839"/>
            <p14:sldId id="2147374843"/>
          </p14:sldIdLst>
        </p14:section>
      </p14:sectionLst>
    </p:ext>
    <p:ext uri="{EFAFB233-063F-42B5-8137-9DF3F51BA10A}">
      <p15:sldGuideLst xmlns:p15="http://schemas.microsoft.com/office/powerpoint/2012/main">
        <p15:guide id="1" orient="horz" pos="3952" userDrawn="1">
          <p15:clr>
            <a:srgbClr val="A4A3A4"/>
          </p15:clr>
        </p15:guide>
        <p15:guide id="2" pos="3817" userDrawn="1">
          <p15:clr>
            <a:srgbClr val="A4A3A4"/>
          </p15:clr>
        </p15:guide>
        <p15:guide id="3" orient="horz" pos="4224" userDrawn="1">
          <p15:clr>
            <a:srgbClr val="A4A3A4"/>
          </p15:clr>
        </p15:guide>
        <p15:guide id="5" orient="horz" pos="1003" userDrawn="1">
          <p15:clr>
            <a:srgbClr val="A4A3A4"/>
          </p15:clr>
        </p15:guide>
        <p15:guide id="12" orient="horz" pos="1638" userDrawn="1">
          <p15:clr>
            <a:srgbClr val="A4A3A4"/>
          </p15:clr>
        </p15:guide>
        <p15:guide id="13" orient="horz" pos="2047" userDrawn="1">
          <p15:clr>
            <a:srgbClr val="A4A3A4"/>
          </p15:clr>
        </p15:guide>
        <p15:guide id="14" orient="horz" pos="1457" userDrawn="1">
          <p15:clr>
            <a:srgbClr val="A4A3A4"/>
          </p15:clr>
        </p15:guide>
        <p15:guide id="17" orient="horz" pos="3317" userDrawn="1">
          <p15:clr>
            <a:srgbClr val="A4A3A4"/>
          </p15:clr>
        </p15:guide>
        <p15:guide id="18" orient="horz" pos="2795" userDrawn="1">
          <p15:clr>
            <a:srgbClr val="A4A3A4"/>
          </p15:clr>
        </p15:guide>
        <p15:guide id="19" orient="horz" pos="2727" userDrawn="1">
          <p15:clr>
            <a:srgbClr val="A4A3A4"/>
          </p15:clr>
        </p15:guide>
        <p15:guide id="20" orient="horz" pos="1298" userDrawn="1">
          <p15:clr>
            <a:srgbClr val="A4A3A4"/>
          </p15:clr>
        </p15:guide>
        <p15:guide id="21" orient="horz" pos="1865" userDrawn="1">
          <p15:clr>
            <a:srgbClr val="A4A3A4"/>
          </p15:clr>
        </p15:guide>
        <p15:guide id="22" orient="horz" pos="1412" userDrawn="1">
          <p15:clr>
            <a:srgbClr val="A4A3A4"/>
          </p15:clr>
        </p15:guide>
        <p15:guide id="23" orient="horz" pos="1502" userDrawn="1">
          <p15:clr>
            <a:srgbClr val="A4A3A4"/>
          </p15:clr>
        </p15:guide>
      </p15:sldGuideLst>
    </p:ext>
    <p:ext uri="{2D200454-40CA-4A62-9FC3-DE9A4176ACB9}">
      <p15:notesGuideLst xmlns:p15="http://schemas.microsoft.com/office/powerpoint/2012/main">
        <p15:guide id="1" orient="horz" pos="2118" userDrawn="1">
          <p15:clr>
            <a:srgbClr val="A4A3A4"/>
          </p15:clr>
        </p15:guide>
        <p15:guide id="2" pos="3079" userDrawn="1">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D0F6E207-2D7F-33FF-043B-0FAF5A195DFC}" name="Tom Taylor (Boston)" initials="TT(" userId="S::tom.taylor@man.com::59e1cb20-6cb5-4755-b734-06fc4431fbd0" providerId="AD"/>
  <p188:author id="{4CF19C0C-D9D5-6993-2851-32349E75BE07}" name="Maria Nasi (London)" initials="MN(" userId="S::Maria.Nasi@man.com::3bae72cd-25a3-48fd-abd9-5ed4f27bccfd" providerId="AD"/>
  <p188:author id="{083E2A1E-0043-5226-41C5-59FAC303476B}" name="Sriram Reddy (London)" initials="SR(" userId="S::Sriram.Reddy@man.com::de578cd8-0bf0-44e9-a9b2-51954465a1d7" providerId="AD"/>
  <p188:author id="{5D559F23-23A8-11B9-2A2E-3192842CD164}" name="Ana Bugaenko (London)" initials="A(" userId="S::ana.bugaenko@man.com::dbb67795-f09a-489f-9228-be3c8d6df3db" providerId="AD"/>
  <p188:author id="{E05DE430-297B-A998-FF14-2F6C59174A3F}" name="Luca Padovani (London)" initials="LP" userId="S::Luca.Padovani@man.com::0f50625a-f0f3-47fd-8b7e-aab514912eaf" providerId="AD"/>
  <p188:author id="{E094FE41-7BFB-4B32-DE38-00BED9477281}" name="Leonor Chabannes (London)" initials="" userId="S::Leonor.Chabannes@man.com::1d36e02b-2113-4cef-9702-3ec3aeb0e1dd" providerId="AD"/>
  <p188:author id="{00F62E4A-14EA-1A80-EFD9-88C79548391B}" name="Leonor Chabannes (London)" initials="L(" userId="S::leonor.chabannes@man.com::1d36e02b-2113-4cef-9702-3ec3aeb0e1dd" providerId="AD"/>
  <p188:author id="{752E1651-559C-D0C7-1A2C-6D885EE58C52}" name="Clara Calitz (London)" initials="CC(" userId="S::clara.calitz@man.com::8fd8deae-5e21-4c0f-9cae-6d5984f825bc" providerId="AD"/>
  <p188:author id="{09C3D554-C7AB-8B5D-1468-1E2CBC6900DF}" name="Lucy Clark (London)" initials="LC" userId="S::Lucy.Clark@man.com::400871d4-cf17-4804-aca2-2e9e5a2fa6af" providerId="AD"/>
  <p188:author id="{6B30D46A-97FA-4DCE-C64C-CA7F2F0312F8}" name="Denise Terenzi (London)" initials="DT(" userId="S::deterenzi@man.com::a3952ba5-4337-4776-97c4-2529e979b24e" providerId="AD"/>
  <p188:author id="{AF274B95-6B18-3975-B33D-F30530B5F2DE}" name="Sam Ratcliff (London)" initials="SR" userId="S::Sam.Ratcliff@man.com::0346ba4c-5468-4199-9e0b-7ce38440851b" providerId="AD"/>
  <p188:author id="{EF12D3B9-D5BC-AB23-BFF0-CF2B240C56D0}" name="Lorenzo Greco" initials="LG" userId="be8ad1eb62d7f4e3" providerId="Windows Live"/>
  <p188:author id="{FAFA8CD0-7E8B-EB95-8B11-604DAE71E16E}" name="Charlotte Gough (London)" initials="CG(" userId="S::Charlotte.Gough@man.com::d6735cad-fa26-4068-9bb7-ee19049633eb" providerId="AD"/>
  <p188:author id="{E91C88D4-E4F9-1AAC-67A3-92F008C6E7D0}" name="Xuan Le (London)" initials="XL" userId="S::Xuan.Le@man.com::b8686ed5-411b-4c31-90e5-100c8352e859" providerId="AD"/>
  <p188:author id="{26B7A7E0-8DA4-8977-373B-F1FAD8139FB0}" name="Sam Ratcliff (London)" initials="S(" userId="S::sam.ratcliff@man.com::0346ba4c-5468-4199-9e0b-7ce38440851b" providerId="AD"/>
  <p188:author id="{34908BE4-5D5F-EB41-5CFA-59D5C447BD2E}" name="Gordon Coughlan (London)" initials="GC" userId="S::Gordon.Coughlan@man.com::96083409-8bd0-4823-85b7-7b6055311015" providerId="AD"/>
  <p188:author id="{FEB0DCE4-4E05-E97C-B296-0C4710741787}" name="Lorenzo Greco (London)" initials="LG" userId="S::Lorenzo.Greco@man.com::f7745c74-c0cf-4993-8bfc-850a7a31c1a3" providerId="AD"/>
  <p188:author id="{F3B7AEEF-7A6D-0C28-9DD0-0BBBF87D5E29}" name="Alex Bren (London)" initials="AB" userId="S::Alex.Bren@man.com::1ee6ec38-4158-4081-a80e-cf21fc479a60" providerId="AD"/>
  <p188:author id="{36F9E6FA-766C-4BA5-A4D8-B724B0EBD08C}" name="Natasha Arnold (London)" initials="" userId="S::Natasha.Arnold@man.com::eb96a2e2-01c9-40e4-ab93-99c16cc885ff" providerId="AD"/>
  <p188:author id="{70EEA0FB-6CB8-745C-9EDA-3B0DF1B79DC1}" name="Barry Fitzgerald (London)" initials="BF(" userId="S::Barry.Fitzgerald@man.com::2e463213-7043-42e4-ac9a-5887256bd93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180E8"/>
    <a:srgbClr val="ACDDFF"/>
    <a:srgbClr val="9DC9E8"/>
    <a:srgbClr val="93BDDA"/>
    <a:srgbClr val="E2E2E2"/>
    <a:srgbClr val="CCCED4"/>
    <a:srgbClr val="E7E8EB"/>
    <a:srgbClr val="E0B6B6"/>
    <a:srgbClr val="DABCBC"/>
    <a:srgbClr val="E6E6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E31679A-0053-4884-A56B-FC3DC857E90C}" v="5" dt="2026-02-28T12:01:59.89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6" d="100"/>
          <a:sy n="116" d="100"/>
        </p:scale>
        <p:origin x="354" y="102"/>
      </p:cViewPr>
      <p:guideLst>
        <p:guide orient="horz" pos="3952"/>
        <p:guide pos="3817"/>
        <p:guide orient="horz" pos="4224"/>
        <p:guide orient="horz" pos="1003"/>
        <p:guide orient="horz" pos="1638"/>
        <p:guide orient="horz" pos="2047"/>
        <p:guide orient="horz" pos="1457"/>
        <p:guide orient="horz" pos="3317"/>
        <p:guide orient="horz" pos="2795"/>
        <p:guide orient="horz" pos="2727"/>
        <p:guide orient="horz" pos="1298"/>
        <p:guide orient="horz" pos="1865"/>
        <p:guide orient="horz" pos="1412"/>
        <p:guide orient="horz" pos="1502"/>
      </p:guideLst>
    </p:cSldViewPr>
  </p:slideViewPr>
  <p:notesTextViewPr>
    <p:cViewPr>
      <p:scale>
        <a:sx n="1" d="1"/>
        <a:sy n="1" d="1"/>
      </p:scale>
      <p:origin x="0" y="0"/>
    </p:cViewPr>
  </p:notesTextViewPr>
  <p:sorterViewPr>
    <p:cViewPr>
      <p:scale>
        <a:sx n="100" d="100"/>
        <a:sy n="100" d="100"/>
      </p:scale>
      <p:origin x="0" y="-4038"/>
    </p:cViewPr>
  </p:sorterViewPr>
  <p:notesViewPr>
    <p:cSldViewPr snapToGrid="0">
      <p:cViewPr>
        <p:scale>
          <a:sx n="1" d="2"/>
          <a:sy n="1" d="2"/>
        </p:scale>
        <p:origin x="9930" y="4590"/>
      </p:cViewPr>
      <p:guideLst>
        <p:guide orient="horz" pos="2118"/>
        <p:guide pos="3079"/>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ustomXml" Target="../customXml/item8.xml"/><Relationship Id="rId13" Type="http://schemas.openxmlformats.org/officeDocument/2006/relationships/slide" Target="slides/slide2.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customXml" Target="../customXml/item7.xml"/><Relationship Id="rId12" Type="http://schemas.openxmlformats.org/officeDocument/2006/relationships/slide" Target="slides/slide1.xml"/><Relationship Id="rId17" Type="http://schemas.openxmlformats.org/officeDocument/2006/relationships/slide" Target="slides/slide6.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5.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customXml" Target="../customXml/item6.xml"/><Relationship Id="rId11" Type="http://schemas.openxmlformats.org/officeDocument/2006/relationships/slideMaster" Target="slideMasters/slideMaster1.xml"/><Relationship Id="rId24" Type="http://schemas.microsoft.com/office/2016/11/relationships/changesInfo" Target="changesInfos/changesInfo1.xml"/><Relationship Id="rId5" Type="http://schemas.openxmlformats.org/officeDocument/2006/relationships/customXml" Target="../customXml/item5.xml"/><Relationship Id="rId15" Type="http://schemas.openxmlformats.org/officeDocument/2006/relationships/slide" Target="slides/slide4.xml"/><Relationship Id="rId23" Type="http://schemas.openxmlformats.org/officeDocument/2006/relationships/tableStyles" Target="tableStyles.xml"/><Relationship Id="rId10" Type="http://schemas.openxmlformats.org/officeDocument/2006/relationships/customXml" Target="../customXml/item10.xml"/><Relationship Id="rId19" Type="http://schemas.openxmlformats.org/officeDocument/2006/relationships/handoutMaster" Target="handoutMasters/handoutMaster1.xml"/><Relationship Id="rId4" Type="http://schemas.openxmlformats.org/officeDocument/2006/relationships/customXml" Target="../customXml/item4.xml"/><Relationship Id="rId9" Type="http://schemas.openxmlformats.org/officeDocument/2006/relationships/customXml" Target="../customXml/item9.xml"/><Relationship Id="rId14" Type="http://schemas.openxmlformats.org/officeDocument/2006/relationships/slide" Target="slides/slide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renzo Greco (London)" userId="f7745c74-c0cf-4993-8bfc-850a7a31c1a3" providerId="ADAL" clId="{E5105500-B3B2-423F-A3B8-07367639A1DE}"/>
    <pc:docChg chg="modSld sldOrd delSection modSection">
      <pc:chgData name="Lorenzo Greco (London)" userId="f7745c74-c0cf-4993-8bfc-850a7a31c1a3" providerId="ADAL" clId="{E5105500-B3B2-423F-A3B8-07367639A1DE}" dt="2026-02-28T12:01:46.089" v="10" actId="17846"/>
      <pc:docMkLst>
        <pc:docMk/>
      </pc:docMkLst>
      <pc:sldChg chg="ord">
        <pc:chgData name="Lorenzo Greco (London)" userId="f7745c74-c0cf-4993-8bfc-850a7a31c1a3" providerId="ADAL" clId="{E5105500-B3B2-423F-A3B8-07367639A1DE}" dt="2026-02-28T12:01:39.507" v="9"/>
        <pc:sldMkLst>
          <pc:docMk/>
          <pc:sldMk cId="1614217873" sldId="2147374839"/>
        </pc:sldMkLst>
      </pc:sldChg>
      <pc:sldChg chg="ord">
        <pc:chgData name="Lorenzo Greco (London)" userId="f7745c74-c0cf-4993-8bfc-850a7a31c1a3" providerId="ADAL" clId="{E5105500-B3B2-423F-A3B8-07367639A1DE}" dt="2026-02-28T12:01:39.507" v="9"/>
        <pc:sldMkLst>
          <pc:docMk/>
          <pc:sldMk cId="4133425762" sldId="2147374840"/>
        </pc:sldMkLst>
      </pc:sldChg>
      <pc:sldChg chg="ord">
        <pc:chgData name="Lorenzo Greco (London)" userId="f7745c74-c0cf-4993-8bfc-850a7a31c1a3" providerId="ADAL" clId="{E5105500-B3B2-423F-A3B8-07367639A1DE}" dt="2026-02-28T12:01:39.507" v="9"/>
        <pc:sldMkLst>
          <pc:docMk/>
          <pc:sldMk cId="1051581360" sldId="2147374841"/>
        </pc:sldMkLst>
      </pc:sldChg>
      <pc:sldChg chg="ord">
        <pc:chgData name="Lorenzo Greco (London)" userId="f7745c74-c0cf-4993-8bfc-850a7a31c1a3" providerId="ADAL" clId="{E5105500-B3B2-423F-A3B8-07367639A1DE}" dt="2026-02-28T12:01:39.507" v="9"/>
        <pc:sldMkLst>
          <pc:docMk/>
          <pc:sldMk cId="1148097492" sldId="2147374842"/>
        </pc:sldMkLst>
      </pc:sldChg>
      <pc:sldChg chg="ord">
        <pc:chgData name="Lorenzo Greco (London)" userId="f7745c74-c0cf-4993-8bfc-850a7a31c1a3" providerId="ADAL" clId="{E5105500-B3B2-423F-A3B8-07367639A1DE}" dt="2026-02-28T12:01:39.507" v="9"/>
        <pc:sldMkLst>
          <pc:docMk/>
          <pc:sldMk cId="706048917" sldId="2147374843"/>
        </pc:sldMkLst>
      </pc:sldChg>
      <pc:sldChg chg="ord">
        <pc:chgData name="Lorenzo Greco (London)" userId="f7745c74-c0cf-4993-8bfc-850a7a31c1a3" providerId="ADAL" clId="{E5105500-B3B2-423F-A3B8-07367639A1DE}" dt="2026-02-28T12:01:39.507" v="9"/>
        <pc:sldMkLst>
          <pc:docMk/>
          <pc:sldMk cId="2224263552" sldId="2147374844"/>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235504" cy="336233"/>
          </a:xfrm>
          <a:prstGeom prst="rect">
            <a:avLst/>
          </a:prstGeom>
        </p:spPr>
        <p:txBody>
          <a:bodyPr vert="horz" lIns="90050" tIns="45025" rIns="90050" bIns="45025" rtlCol="0"/>
          <a:lstStyle>
            <a:lvl1pPr algn="l">
              <a:defRPr sz="1200"/>
            </a:lvl1pPr>
          </a:lstStyle>
          <a:p>
            <a:endParaRPr lang="en-US"/>
          </a:p>
        </p:txBody>
      </p:sp>
      <p:sp>
        <p:nvSpPr>
          <p:cNvPr id="3" name="Date Placeholder 2"/>
          <p:cNvSpPr>
            <a:spLocks noGrp="1"/>
          </p:cNvSpPr>
          <p:nvPr>
            <p:ph type="dt" sz="quarter" idx="1"/>
          </p:nvPr>
        </p:nvSpPr>
        <p:spPr>
          <a:xfrm>
            <a:off x="5536474" y="0"/>
            <a:ext cx="4235504" cy="336233"/>
          </a:xfrm>
          <a:prstGeom prst="rect">
            <a:avLst/>
          </a:prstGeom>
        </p:spPr>
        <p:txBody>
          <a:bodyPr vert="horz" lIns="90050" tIns="45025" rIns="90050" bIns="45025" rtlCol="0"/>
          <a:lstStyle>
            <a:lvl1pPr algn="r">
              <a:defRPr sz="1200"/>
            </a:lvl1pPr>
          </a:lstStyle>
          <a:p>
            <a:fld id="{55D9471B-3236-4630-BB64-CDA6D8287296}" type="datetimeFigureOut">
              <a:rPr lang="en-US" smtClean="0"/>
              <a:t>2/28/2026</a:t>
            </a:fld>
            <a:endParaRPr lang="en-US"/>
          </a:p>
        </p:txBody>
      </p:sp>
      <p:sp>
        <p:nvSpPr>
          <p:cNvPr id="4" name="Footer Placeholder 3"/>
          <p:cNvSpPr>
            <a:spLocks noGrp="1"/>
          </p:cNvSpPr>
          <p:nvPr>
            <p:ph type="ftr" sz="quarter" idx="2"/>
          </p:nvPr>
        </p:nvSpPr>
        <p:spPr>
          <a:xfrm>
            <a:off x="1" y="6387250"/>
            <a:ext cx="4235504" cy="336233"/>
          </a:xfrm>
          <a:prstGeom prst="rect">
            <a:avLst/>
          </a:prstGeom>
        </p:spPr>
        <p:txBody>
          <a:bodyPr vert="horz" lIns="90050" tIns="45025" rIns="90050" bIns="45025" rtlCol="0" anchor="b"/>
          <a:lstStyle>
            <a:lvl1pPr algn="l">
              <a:defRPr sz="1200"/>
            </a:lvl1pPr>
          </a:lstStyle>
          <a:p>
            <a:endParaRPr lang="en-US"/>
          </a:p>
        </p:txBody>
      </p:sp>
      <p:sp>
        <p:nvSpPr>
          <p:cNvPr id="5" name="Slide Number Placeholder 4"/>
          <p:cNvSpPr>
            <a:spLocks noGrp="1"/>
          </p:cNvSpPr>
          <p:nvPr>
            <p:ph type="sldNum" sz="quarter" idx="3"/>
          </p:nvPr>
        </p:nvSpPr>
        <p:spPr>
          <a:xfrm>
            <a:off x="5536474" y="6387250"/>
            <a:ext cx="4235504" cy="336233"/>
          </a:xfrm>
          <a:prstGeom prst="rect">
            <a:avLst/>
          </a:prstGeom>
        </p:spPr>
        <p:txBody>
          <a:bodyPr vert="horz" lIns="90050" tIns="45025" rIns="90050" bIns="45025" rtlCol="0" anchor="b"/>
          <a:lstStyle>
            <a:lvl1pPr algn="r">
              <a:defRPr sz="1200"/>
            </a:lvl1pPr>
          </a:lstStyle>
          <a:p>
            <a:fld id="{6C30BAE5-0870-471A-B58E-206C5E8F49EC}" type="slidenum">
              <a:rPr lang="en-US" smtClean="0"/>
              <a:t>‹#›</a:t>
            </a:fld>
            <a:endParaRPr lang="en-US"/>
          </a:p>
        </p:txBody>
      </p:sp>
    </p:spTree>
    <p:extLst>
      <p:ext uri="{BB962C8B-B14F-4D97-AF65-F5344CB8AC3E}">
        <p14:creationId xmlns:p14="http://schemas.microsoft.com/office/powerpoint/2010/main" val="3020144847"/>
      </p:ext>
    </p:extLst>
  </p:cSld>
  <p:clrMap bg1="lt1" tx1="dk1" bg2="lt2" tx2="dk2" accent1="accent1" accent2="accent2" accent3="accent3" accent4="accent4" accent5="accent5" accent6="accent6" hlink="hlink" folHlink="folHlink"/>
  <p:extLst>
    <p:ext uri="{56416CCD-93CA-4268-BC5B-53C4BB910035}">
      <p15:sldGuideLst xmlns:p15="http://schemas.microsoft.com/office/powerpoint/2012/main">
        <p15:guide id="1" orient="horz" pos="2118" userDrawn="1">
          <p15:clr>
            <a:srgbClr val="F26B43"/>
          </p15:clr>
        </p15:guide>
        <p15:guide id="2" pos="3079" userDrawn="1">
          <p15:clr>
            <a:srgbClr val="F26B43"/>
          </p15:clr>
        </p15:guide>
      </p15:sldGuideLst>
    </p:ext>
  </p:extLst>
</p:handoutMaster>
</file>

<file path=ppt/media/image1.jpeg>
</file>

<file path=ppt/media/image19.png>
</file>

<file path=ppt/media/image2.jpeg>
</file>

<file path=ppt/media/image20.png>
</file>

<file path=ppt/media/image21.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235504" cy="336233"/>
          </a:xfrm>
          <a:prstGeom prst="rect">
            <a:avLst/>
          </a:prstGeom>
        </p:spPr>
        <p:txBody>
          <a:bodyPr vert="horz" lIns="90050" tIns="45025" rIns="90050" bIns="45025" rtlCol="0"/>
          <a:lstStyle>
            <a:lvl1pPr algn="l">
              <a:defRPr sz="1200"/>
            </a:lvl1pPr>
          </a:lstStyle>
          <a:p>
            <a:endParaRPr lang="en-US"/>
          </a:p>
        </p:txBody>
      </p:sp>
      <p:sp>
        <p:nvSpPr>
          <p:cNvPr id="3" name="Date Placeholder 2"/>
          <p:cNvSpPr>
            <a:spLocks noGrp="1"/>
          </p:cNvSpPr>
          <p:nvPr>
            <p:ph type="dt" idx="1"/>
          </p:nvPr>
        </p:nvSpPr>
        <p:spPr>
          <a:xfrm>
            <a:off x="5536474" y="0"/>
            <a:ext cx="4235504" cy="336233"/>
          </a:xfrm>
          <a:prstGeom prst="rect">
            <a:avLst/>
          </a:prstGeom>
        </p:spPr>
        <p:txBody>
          <a:bodyPr vert="horz" lIns="90050" tIns="45025" rIns="90050" bIns="45025" rtlCol="0"/>
          <a:lstStyle>
            <a:lvl1pPr algn="r">
              <a:defRPr sz="1200"/>
            </a:lvl1pPr>
          </a:lstStyle>
          <a:p>
            <a:fld id="{8503FB86-59D6-4D29-AB05-BB482A18466D}" type="datetimeFigureOut">
              <a:rPr lang="en-US" smtClean="0"/>
              <a:t>2/28/2026</a:t>
            </a:fld>
            <a:endParaRPr lang="en-US"/>
          </a:p>
        </p:txBody>
      </p:sp>
      <p:sp>
        <p:nvSpPr>
          <p:cNvPr id="4" name="Slide Image Placeholder 3"/>
          <p:cNvSpPr>
            <a:spLocks noGrp="1" noRot="1" noChangeAspect="1"/>
          </p:cNvSpPr>
          <p:nvPr>
            <p:ph type="sldImg" idx="2"/>
          </p:nvPr>
        </p:nvSpPr>
        <p:spPr>
          <a:xfrm>
            <a:off x="2646363" y="504825"/>
            <a:ext cx="4481512" cy="2520950"/>
          </a:xfrm>
          <a:prstGeom prst="rect">
            <a:avLst/>
          </a:prstGeom>
          <a:noFill/>
          <a:ln w="12700">
            <a:solidFill>
              <a:prstClr val="black"/>
            </a:solidFill>
          </a:ln>
        </p:spPr>
        <p:txBody>
          <a:bodyPr vert="horz" lIns="90050" tIns="45025" rIns="90050" bIns="45025" rtlCol="0" anchor="ctr"/>
          <a:lstStyle/>
          <a:p>
            <a:endParaRPr lang="en-US"/>
          </a:p>
        </p:txBody>
      </p:sp>
      <p:sp>
        <p:nvSpPr>
          <p:cNvPr id="5" name="Notes Placeholder 4"/>
          <p:cNvSpPr>
            <a:spLocks noGrp="1"/>
          </p:cNvSpPr>
          <p:nvPr>
            <p:ph type="body" sz="quarter" idx="3"/>
          </p:nvPr>
        </p:nvSpPr>
        <p:spPr>
          <a:xfrm>
            <a:off x="977424" y="3194210"/>
            <a:ext cx="7819390" cy="3026093"/>
          </a:xfrm>
          <a:prstGeom prst="rect">
            <a:avLst/>
          </a:prstGeom>
        </p:spPr>
        <p:txBody>
          <a:bodyPr vert="horz" lIns="90050" tIns="45025" rIns="90050" bIns="4502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6387250"/>
            <a:ext cx="4235504" cy="336233"/>
          </a:xfrm>
          <a:prstGeom prst="rect">
            <a:avLst/>
          </a:prstGeom>
        </p:spPr>
        <p:txBody>
          <a:bodyPr vert="horz" lIns="90050" tIns="45025" rIns="90050" bIns="45025" rtlCol="0" anchor="b"/>
          <a:lstStyle>
            <a:lvl1pPr algn="l">
              <a:defRPr sz="1200"/>
            </a:lvl1pPr>
          </a:lstStyle>
          <a:p>
            <a:endParaRPr lang="en-US"/>
          </a:p>
        </p:txBody>
      </p:sp>
      <p:sp>
        <p:nvSpPr>
          <p:cNvPr id="7" name="Slide Number Placeholder 6"/>
          <p:cNvSpPr>
            <a:spLocks noGrp="1"/>
          </p:cNvSpPr>
          <p:nvPr>
            <p:ph type="sldNum" sz="quarter" idx="5"/>
          </p:nvPr>
        </p:nvSpPr>
        <p:spPr>
          <a:xfrm>
            <a:off x="5536474" y="6387250"/>
            <a:ext cx="4235504" cy="336233"/>
          </a:xfrm>
          <a:prstGeom prst="rect">
            <a:avLst/>
          </a:prstGeom>
        </p:spPr>
        <p:txBody>
          <a:bodyPr vert="horz" lIns="90050" tIns="45025" rIns="90050" bIns="45025" rtlCol="0" anchor="b"/>
          <a:lstStyle>
            <a:lvl1pPr algn="r">
              <a:defRPr sz="1200"/>
            </a:lvl1pPr>
          </a:lstStyle>
          <a:p>
            <a:fld id="{E8D87323-AF92-4042-B639-6AB06AECFD68}" type="slidenum">
              <a:rPr lang="en-US" smtClean="0"/>
              <a:t>‹#›</a:t>
            </a:fld>
            <a:endParaRPr lang="en-US"/>
          </a:p>
        </p:txBody>
      </p:sp>
    </p:spTree>
    <p:extLst>
      <p:ext uri="{BB962C8B-B14F-4D97-AF65-F5344CB8AC3E}">
        <p14:creationId xmlns:p14="http://schemas.microsoft.com/office/powerpoint/2010/main" val="40464170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extLst>
    <p:ext uri="{620B2872-D7B9-4A21-9093-7833F8D536E1}">
      <p15:sldGuideLst xmlns:p15="http://schemas.microsoft.com/office/powerpoint/2012/main">
        <p15:guide id="1" orient="horz" pos="2118" userDrawn="1">
          <p15:clr>
            <a:srgbClr val="F26B43"/>
          </p15:clr>
        </p15:guide>
        <p15:guide id="2" pos="3079" userDrawn="1">
          <p15:clr>
            <a:srgbClr val="F26B43"/>
          </p15:clr>
        </p15:guide>
      </p15:sldGuideLst>
    </p:ext>
  </p:extLst>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7D9D484-2535-241F-D6AB-E03831816E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3B2EFB5-B858-4EAC-04E5-B0003B98CBD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FF3BA3-DF63-6EE2-9DEC-3BA492F863B5}"/>
              </a:ext>
            </a:extLst>
          </p:cNvPr>
          <p:cNvSpPr>
            <a:spLocks noGrp="1"/>
          </p:cNvSpPr>
          <p:nvPr>
            <p:ph type="body" idx="1"/>
          </p:nvPr>
        </p:nvSpPr>
        <p:spPr/>
        <p:txBody>
          <a:bodyPr/>
          <a:lstStyle/>
          <a:p>
            <a:endParaRPr dirty="0"/>
          </a:p>
        </p:txBody>
      </p:sp>
      <p:sp>
        <p:nvSpPr>
          <p:cNvPr id="4" name="Slide Number Placeholder 3">
            <a:extLst>
              <a:ext uri="{FF2B5EF4-FFF2-40B4-BE49-F238E27FC236}">
                <a16:creationId xmlns:a16="http://schemas.microsoft.com/office/drawing/2014/main" id="{E2D98414-D4F4-D007-D94E-60C78CABF886}"/>
              </a:ext>
            </a:extLst>
          </p:cNvPr>
          <p:cNvSpPr>
            <a:spLocks noGrp="1"/>
          </p:cNvSpPr>
          <p:nvPr>
            <p:ph type="sldNum" sz="quarter" idx="5"/>
          </p:nvPr>
        </p:nvSpPr>
        <p:spPr/>
        <p:txBody>
          <a:bodyPr/>
          <a:lstStyle/>
          <a:p>
            <a:fld id="{E8D87323-AF92-4042-B639-6AB06AECFD68}" type="slidenum">
              <a:rPr lang="en-US" smtClean="0"/>
              <a:t>0</a:t>
            </a:fld>
            <a:endParaRPr lang="en-US"/>
          </a:p>
        </p:txBody>
      </p:sp>
    </p:spTree>
    <p:extLst>
      <p:ext uri="{BB962C8B-B14F-4D97-AF65-F5344CB8AC3E}">
        <p14:creationId xmlns:p14="http://schemas.microsoft.com/office/powerpoint/2010/main" val="228011819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CF39CA-93B8-CCA2-932A-8CFB890C888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CD5125-CCEC-8811-21CA-6A7C4754198E}"/>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F9BA94E1-58E8-E1E6-9E3A-0FE986C1ADCE}"/>
              </a:ext>
            </a:extLst>
          </p:cNvPr>
          <p:cNvSpPr>
            <a:spLocks noGrp="1"/>
          </p:cNvSpPr>
          <p:nvPr>
            <p:ph type="body" sz="quarter" idx="3"/>
          </p:nvPr>
        </p:nvSpPr>
        <p:spPr/>
        <p:txBody>
          <a:bodyPr/>
          <a:lstStyle/>
          <a:p>
            <a:endParaRPr dirty="0"/>
          </a:p>
        </p:txBody>
      </p:sp>
      <p:sp>
        <p:nvSpPr>
          <p:cNvPr id="4" name="Slide Number Placeholder 3">
            <a:extLst>
              <a:ext uri="{FF2B5EF4-FFF2-40B4-BE49-F238E27FC236}">
                <a16:creationId xmlns:a16="http://schemas.microsoft.com/office/drawing/2014/main" id="{069F6007-6426-ED71-58CF-FEC2C2ED5052}"/>
              </a:ext>
            </a:extLst>
          </p:cNvPr>
          <p:cNvSpPr>
            <a:spLocks noGrp="1"/>
          </p:cNvSpPr>
          <p:nvPr>
            <p:ph type="sldNum" sz="quarter" idx="5"/>
          </p:nvPr>
        </p:nvSpPr>
        <p:spPr/>
      </p:sp>
    </p:spTree>
    <p:extLst>
      <p:ext uri="{BB962C8B-B14F-4D97-AF65-F5344CB8AC3E}">
        <p14:creationId xmlns:p14="http://schemas.microsoft.com/office/powerpoint/2010/main" val="7067441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07E2BD-CF48-18D0-A220-FAFAF1E600F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9FA5EC-A77D-C2DC-5BC4-9ACE1112E586}"/>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64240795-1CF8-04E4-522F-08DABA3E0DEB}"/>
              </a:ext>
            </a:extLst>
          </p:cNvPr>
          <p:cNvSpPr>
            <a:spLocks noGrp="1"/>
          </p:cNvSpPr>
          <p:nvPr>
            <p:ph type="body" sz="quarter" idx="3"/>
          </p:nvPr>
        </p:nvSpPr>
        <p:spPr/>
        <p:txBody>
          <a:bodyPr/>
          <a:lstStyle/>
          <a:p>
            <a:endParaRPr dirty="0"/>
          </a:p>
        </p:txBody>
      </p:sp>
      <p:sp>
        <p:nvSpPr>
          <p:cNvPr id="4" name="Slide Number Placeholder 3">
            <a:extLst>
              <a:ext uri="{FF2B5EF4-FFF2-40B4-BE49-F238E27FC236}">
                <a16:creationId xmlns:a16="http://schemas.microsoft.com/office/drawing/2014/main" id="{7271A381-DBDD-38B3-52F6-172EA34C4835}"/>
              </a:ext>
            </a:extLst>
          </p:cNvPr>
          <p:cNvSpPr>
            <a:spLocks noGrp="1"/>
          </p:cNvSpPr>
          <p:nvPr>
            <p:ph type="sldNum" sz="quarter" idx="5"/>
          </p:nvPr>
        </p:nvSpPr>
        <p:spPr/>
      </p:sp>
    </p:spTree>
    <p:extLst>
      <p:ext uri="{BB962C8B-B14F-4D97-AF65-F5344CB8AC3E}">
        <p14:creationId xmlns:p14="http://schemas.microsoft.com/office/powerpoint/2010/main" val="4137811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383E93A-597C-E782-C295-EBE8D278D97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190CA4D-24ED-4030-2B36-9857D869043C}"/>
              </a:ext>
            </a:extLst>
          </p:cNvPr>
          <p:cNvSpPr>
            <a:spLocks noGrp="1" noRot="1" noChangeAspect="1"/>
          </p:cNvSpPr>
          <p:nvPr>
            <p:ph type="sldImg" idx="2"/>
          </p:nvPr>
        </p:nvSpPr>
        <p:spPr/>
      </p:sp>
      <p:sp>
        <p:nvSpPr>
          <p:cNvPr id="3" name="Notes Placeholder 2">
            <a:extLst>
              <a:ext uri="{FF2B5EF4-FFF2-40B4-BE49-F238E27FC236}">
                <a16:creationId xmlns:a16="http://schemas.microsoft.com/office/drawing/2014/main" id="{CB27308C-7F6E-B6B0-BEC3-7DBF975E8AD1}"/>
              </a:ext>
            </a:extLst>
          </p:cNvPr>
          <p:cNvSpPr>
            <a:spLocks noGrp="1"/>
          </p:cNvSpPr>
          <p:nvPr>
            <p:ph type="body" sz="quarter" idx="3"/>
          </p:nvPr>
        </p:nvSpPr>
        <p:spPr/>
        <p:txBody>
          <a:bodyPr/>
          <a:lstStyle/>
          <a:p>
            <a:endParaRPr dirty="0"/>
          </a:p>
        </p:txBody>
      </p:sp>
      <p:sp>
        <p:nvSpPr>
          <p:cNvPr id="4" name="Slide Number Placeholder 3">
            <a:extLst>
              <a:ext uri="{FF2B5EF4-FFF2-40B4-BE49-F238E27FC236}">
                <a16:creationId xmlns:a16="http://schemas.microsoft.com/office/drawing/2014/main" id="{5B4218E1-6EE2-76A3-B4DB-1832D96AAF59}"/>
              </a:ext>
            </a:extLst>
          </p:cNvPr>
          <p:cNvSpPr>
            <a:spLocks noGrp="1"/>
          </p:cNvSpPr>
          <p:nvPr>
            <p:ph type="sldNum" sz="quarter" idx="5"/>
          </p:nvPr>
        </p:nvSpPr>
        <p:spPr/>
      </p:sp>
    </p:spTree>
    <p:extLst>
      <p:ext uri="{BB962C8B-B14F-4D97-AF65-F5344CB8AC3E}">
        <p14:creationId xmlns:p14="http://schemas.microsoft.com/office/powerpoint/2010/main" val="25102750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idx="2"/>
          </p:nvPr>
        </p:nvSpPr>
        <p:spPr/>
      </p:sp>
      <p:sp>
        <p:nvSpPr>
          <p:cNvPr id="3" name="Notes Placeholder 2"/>
          <p:cNvSpPr>
            <a:spLocks noGrp="1"/>
          </p:cNvSpPr>
          <p:nvPr>
            <p:ph type="body" sz="quarter" idx="3"/>
          </p:nvPr>
        </p:nvSpPr>
        <p:spPr/>
        <p:txBody>
          <a:bodyPr/>
          <a:lstStyle/>
          <a:p>
            <a:endParaRPr dirty="0"/>
          </a:p>
        </p:txBody>
      </p:sp>
      <p:sp>
        <p:nvSpPr>
          <p:cNvPr id="4" name="Slide Number Placeholder 3"/>
          <p:cNvSpPr>
            <a:spLocks noGrp="1"/>
          </p:cNvSpPr>
          <p:nvPr>
            <p:ph type="sldNum" sz="quarter" idx="5"/>
          </p:nvPr>
        </p:nvSpPr>
        <p:spPr/>
      </p:sp>
    </p:spTree>
    <p:extLst>
      <p:ext uri="{BB962C8B-B14F-4D97-AF65-F5344CB8AC3E}">
        <p14:creationId xmlns:p14="http://schemas.microsoft.com/office/powerpoint/2010/main" val="22006890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8D87323-AF92-4042-B639-6AB06AECFD68}" type="slidenum">
              <a:rPr lang="en-US" smtClean="0"/>
              <a:t>5</a:t>
            </a:fld>
            <a:endParaRPr lang="en-US"/>
          </a:p>
        </p:txBody>
      </p:sp>
    </p:spTree>
    <p:extLst>
      <p:ext uri="{BB962C8B-B14F-4D97-AF65-F5344CB8AC3E}">
        <p14:creationId xmlns:p14="http://schemas.microsoft.com/office/powerpoint/2010/main" val="5192655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Corp Cover">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4C574E7-7560-5371-6F23-88C297AA5914}"/>
              </a:ext>
            </a:extLst>
          </p:cNvPr>
          <p:cNvPicPr>
            <a:picLocks noChangeAspect="1"/>
          </p:cNvPicPr>
          <p:nvPr userDrawn="1"/>
        </p:nvPicPr>
        <p:blipFill rotWithShape="1">
          <a:blip r:embed="rId2"/>
          <a:srcRect r="202"/>
          <a:stretch/>
        </p:blipFill>
        <p:spPr>
          <a:xfrm>
            <a:off x="-5931" y="0"/>
            <a:ext cx="12197941" cy="6861112"/>
          </a:xfrm>
          <a:prstGeom prst="rect">
            <a:avLst/>
          </a:prstGeom>
        </p:spPr>
      </p:pic>
      <p:sp>
        <p:nvSpPr>
          <p:cNvPr id="10" name="Title 1"/>
          <p:cNvSpPr>
            <a:spLocks noGrp="1"/>
          </p:cNvSpPr>
          <p:nvPr>
            <p:ph type="ctrTitle"/>
          </p:nvPr>
        </p:nvSpPr>
        <p:spPr>
          <a:xfrm>
            <a:off x="572009" y="2755445"/>
            <a:ext cx="5515468" cy="430887"/>
          </a:xfrm>
        </p:spPr>
        <p:txBody>
          <a:bodyPr wrap="square" anchor="b">
            <a:spAutoFit/>
          </a:bodyPr>
          <a:lstStyle>
            <a:lvl1pPr algn="l">
              <a:defRPr sz="2800">
                <a:solidFill>
                  <a:schemeClr val="accent1"/>
                </a:solidFill>
                <a:latin typeface="Rubik Medium" pitchFamily="2" charset="-79"/>
                <a:cs typeface="Rubik Medium" pitchFamily="2" charset="-79"/>
              </a:defRPr>
            </a:lvl1pPr>
          </a:lstStyle>
          <a:p>
            <a:r>
              <a:rPr lang="en-US"/>
              <a:t>Click to edit Master title style</a:t>
            </a:r>
          </a:p>
        </p:txBody>
      </p:sp>
      <p:sp>
        <p:nvSpPr>
          <p:cNvPr id="15" name="Subtitle 2"/>
          <p:cNvSpPr>
            <a:spLocks noGrp="1"/>
          </p:cNvSpPr>
          <p:nvPr>
            <p:ph type="subTitle" idx="1"/>
          </p:nvPr>
        </p:nvSpPr>
        <p:spPr>
          <a:xfrm>
            <a:off x="572009" y="3271038"/>
            <a:ext cx="5515468" cy="215444"/>
          </a:xfrm>
          <a:prstGeom prst="rect">
            <a:avLst/>
          </a:prstGeom>
        </p:spPr>
        <p:txBody>
          <a:bodyPr wrap="square" anchor="b" anchorCtr="0">
            <a:spAutoFit/>
          </a:bodyPr>
          <a:lstStyle>
            <a:lvl1pPr marL="0" indent="0" algn="l">
              <a:buNone/>
              <a:defRPr sz="1400">
                <a:solidFill>
                  <a:schemeClr val="accent1"/>
                </a:solidFill>
              </a:defRPr>
            </a:lvl1pPr>
            <a:lvl2pPr marL="457235" indent="0" algn="ctr">
              <a:buNone/>
              <a:defRPr>
                <a:solidFill>
                  <a:schemeClr val="tx1">
                    <a:tint val="75000"/>
                  </a:schemeClr>
                </a:solidFill>
              </a:defRPr>
            </a:lvl2pPr>
            <a:lvl3pPr marL="914469" indent="0" algn="ctr">
              <a:buNone/>
              <a:defRPr>
                <a:solidFill>
                  <a:schemeClr val="tx1">
                    <a:tint val="75000"/>
                  </a:schemeClr>
                </a:solidFill>
              </a:defRPr>
            </a:lvl3pPr>
            <a:lvl4pPr marL="1371702" indent="0" algn="ctr">
              <a:buNone/>
              <a:defRPr>
                <a:solidFill>
                  <a:schemeClr val="tx1">
                    <a:tint val="75000"/>
                  </a:schemeClr>
                </a:solidFill>
              </a:defRPr>
            </a:lvl4pPr>
            <a:lvl5pPr marL="1828938" indent="0" algn="ctr">
              <a:buNone/>
              <a:defRPr>
                <a:solidFill>
                  <a:schemeClr val="tx1">
                    <a:tint val="75000"/>
                  </a:schemeClr>
                </a:solidFill>
              </a:defRPr>
            </a:lvl5pPr>
            <a:lvl6pPr marL="2286171" indent="0" algn="ctr">
              <a:buNone/>
              <a:defRPr>
                <a:solidFill>
                  <a:schemeClr val="tx1">
                    <a:tint val="75000"/>
                  </a:schemeClr>
                </a:solidFill>
              </a:defRPr>
            </a:lvl6pPr>
            <a:lvl7pPr marL="2743405" indent="0" algn="ctr">
              <a:buNone/>
              <a:defRPr>
                <a:solidFill>
                  <a:schemeClr val="tx1">
                    <a:tint val="75000"/>
                  </a:schemeClr>
                </a:solidFill>
              </a:defRPr>
            </a:lvl7pPr>
            <a:lvl8pPr marL="3200640" indent="0" algn="ctr">
              <a:buNone/>
              <a:defRPr>
                <a:solidFill>
                  <a:schemeClr val="tx1">
                    <a:tint val="75000"/>
                  </a:schemeClr>
                </a:solidFill>
              </a:defRPr>
            </a:lvl8pPr>
            <a:lvl9pPr marL="3657873" indent="0" algn="ctr">
              <a:buNone/>
              <a:defRPr>
                <a:solidFill>
                  <a:schemeClr val="tx1">
                    <a:tint val="75000"/>
                  </a:schemeClr>
                </a:solidFill>
              </a:defRPr>
            </a:lvl9pPr>
          </a:lstStyle>
          <a:p>
            <a:r>
              <a:rPr lang="en-US"/>
              <a:t>Click to edit Master subtitle style</a:t>
            </a:r>
          </a:p>
        </p:txBody>
      </p:sp>
      <p:sp>
        <p:nvSpPr>
          <p:cNvPr id="5" name="Text Placeholder 4"/>
          <p:cNvSpPr>
            <a:spLocks noGrp="1"/>
          </p:cNvSpPr>
          <p:nvPr>
            <p:ph type="body" sz="quarter" idx="11" hasCustomPrompt="1"/>
          </p:nvPr>
        </p:nvSpPr>
        <p:spPr>
          <a:xfrm>
            <a:off x="572009" y="3571192"/>
            <a:ext cx="1721338" cy="153888"/>
          </a:xfrm>
          <a:prstGeom prst="rect">
            <a:avLst/>
          </a:prstGeom>
        </p:spPr>
        <p:txBody>
          <a:bodyPr anchor="b">
            <a:spAutoFit/>
          </a:bodyPr>
          <a:lstStyle>
            <a:lvl1pPr marL="0" indent="0" algn="l">
              <a:buNone/>
              <a:defRPr>
                <a:solidFill>
                  <a:schemeClr val="accent1"/>
                </a:solidFill>
                <a:latin typeface="Rubik Bold" pitchFamily="2" charset="-79"/>
                <a:cs typeface="Rubik Bold" pitchFamily="2" charset="-79"/>
              </a:defRPr>
            </a:lvl1pPr>
          </a:lstStyle>
          <a:p>
            <a:pPr lvl="0"/>
            <a:r>
              <a:rPr lang="en-US"/>
              <a:t>MMMM YYYY</a:t>
            </a:r>
          </a:p>
        </p:txBody>
      </p:sp>
      <p:sp>
        <p:nvSpPr>
          <p:cNvPr id="9" name="Footer Placeholder 4">
            <a:extLst>
              <a:ext uri="{FF2B5EF4-FFF2-40B4-BE49-F238E27FC236}">
                <a16:creationId xmlns:a16="http://schemas.microsoft.com/office/drawing/2014/main" id="{13E430C1-0FC4-6861-65B6-D6D32E6B4479}"/>
              </a:ext>
            </a:extLst>
          </p:cNvPr>
          <p:cNvSpPr>
            <a:spLocks noGrp="1"/>
          </p:cNvSpPr>
          <p:nvPr>
            <p:ph type="ftr" sz="quarter" idx="12"/>
          </p:nvPr>
        </p:nvSpPr>
        <p:spPr>
          <a:xfrm>
            <a:off x="3540100" y="6624812"/>
            <a:ext cx="4072095" cy="122919"/>
          </a:xfrm>
        </p:spPr>
        <p:txBody>
          <a:bodyPr vert="horz" wrap="square" lIns="0" tIns="0" rIns="0" bIns="0" rtlCol="0" anchor="b">
            <a:spAutoFit/>
          </a:bodyPr>
          <a:lstStyle>
            <a:lvl1pPr algn="l">
              <a:spcBef>
                <a:spcPts val="200"/>
              </a:spcBef>
              <a:defRPr lang="en-US" sz="800" b="0">
                <a:solidFill>
                  <a:schemeClr val="bg1">
                    <a:lumMod val="50000"/>
                  </a:schemeClr>
                </a:solidFill>
                <a:latin typeface="+mj-lt"/>
              </a:defRPr>
            </a:lvl1pPr>
          </a:lstStyle>
          <a:p>
            <a:pPr>
              <a:lnSpc>
                <a:spcPct val="105000"/>
              </a:lnSpc>
              <a:buClr>
                <a:schemeClr val="tx2"/>
              </a:buClr>
              <a:buSzPct val="125000"/>
              <a:buFont typeface="Wingdings" panose="05000000000000000000" pitchFamily="2" charset="2"/>
              <a:buNone/>
            </a:pPr>
            <a:endParaRPr lang="en-GB"/>
          </a:p>
        </p:txBody>
      </p:sp>
      <p:sp>
        <p:nvSpPr>
          <p:cNvPr id="6" name="Freeform 6">
            <a:extLst>
              <a:ext uri="{FF2B5EF4-FFF2-40B4-BE49-F238E27FC236}">
                <a16:creationId xmlns:a16="http://schemas.microsoft.com/office/drawing/2014/main" id="{CE12582F-338A-1690-8547-6B7B154E1489}"/>
              </a:ext>
            </a:extLst>
          </p:cNvPr>
          <p:cNvSpPr>
            <a:spLocks noChangeAspect="1" noEditPoints="1"/>
          </p:cNvSpPr>
          <p:nvPr userDrawn="1"/>
        </p:nvSpPr>
        <p:spPr bwMode="auto">
          <a:xfrm>
            <a:off x="622809" y="386281"/>
            <a:ext cx="720000" cy="832919"/>
          </a:xfrm>
          <a:custGeom>
            <a:avLst/>
            <a:gdLst>
              <a:gd name="T0" fmla="*/ 2079 w 3220"/>
              <a:gd name="T1" fmla="*/ 3198 h 3723"/>
              <a:gd name="T2" fmla="*/ 1908 w 3220"/>
              <a:gd name="T3" fmla="*/ 3225 h 3723"/>
              <a:gd name="T4" fmla="*/ 1715 w 3220"/>
              <a:gd name="T5" fmla="*/ 3270 h 3723"/>
              <a:gd name="T6" fmla="*/ 1601 w 3220"/>
              <a:gd name="T7" fmla="*/ 3373 h 3723"/>
              <a:gd name="T8" fmla="*/ 1635 w 3220"/>
              <a:gd name="T9" fmla="*/ 3549 h 3723"/>
              <a:gd name="T10" fmla="*/ 1810 w 3220"/>
              <a:gd name="T11" fmla="*/ 3623 h 3723"/>
              <a:gd name="T12" fmla="*/ 2035 w 3220"/>
              <a:gd name="T13" fmla="*/ 3553 h 3723"/>
              <a:gd name="T14" fmla="*/ 2149 w 3220"/>
              <a:gd name="T15" fmla="*/ 3359 h 3723"/>
              <a:gd name="T16" fmla="*/ 2942 w 3220"/>
              <a:gd name="T17" fmla="*/ 2706 h 3723"/>
              <a:gd name="T18" fmla="*/ 3137 w 3220"/>
              <a:gd name="T19" fmla="*/ 2821 h 3723"/>
              <a:gd name="T20" fmla="*/ 3216 w 3220"/>
              <a:gd name="T21" fmla="*/ 3008 h 3723"/>
              <a:gd name="T22" fmla="*/ 3195 w 3220"/>
              <a:gd name="T23" fmla="*/ 3689 h 3723"/>
              <a:gd name="T24" fmla="*/ 3095 w 3220"/>
              <a:gd name="T25" fmla="*/ 3020 h 3723"/>
              <a:gd name="T26" fmla="*/ 3010 w 3220"/>
              <a:gd name="T27" fmla="*/ 2859 h 3723"/>
              <a:gd name="T28" fmla="*/ 2797 w 3220"/>
              <a:gd name="T29" fmla="*/ 2814 h 3723"/>
              <a:gd name="T30" fmla="*/ 2605 w 3220"/>
              <a:gd name="T31" fmla="*/ 2931 h 3723"/>
              <a:gd name="T32" fmla="*/ 2545 w 3220"/>
              <a:gd name="T33" fmla="*/ 3700 h 3723"/>
              <a:gd name="T34" fmla="*/ 2425 w 3220"/>
              <a:gd name="T35" fmla="*/ 3641 h 3723"/>
              <a:gd name="T36" fmla="*/ 2484 w 3220"/>
              <a:gd name="T37" fmla="*/ 2726 h 3723"/>
              <a:gd name="T38" fmla="*/ 2545 w 3220"/>
              <a:gd name="T39" fmla="*/ 2832 h 3723"/>
              <a:gd name="T40" fmla="*/ 2680 w 3220"/>
              <a:gd name="T41" fmla="*/ 2729 h 3723"/>
              <a:gd name="T42" fmla="*/ 2848 w 3220"/>
              <a:gd name="T43" fmla="*/ 2698 h 3723"/>
              <a:gd name="T44" fmla="*/ 2044 w 3220"/>
              <a:gd name="T45" fmla="*/ 2715 h 3723"/>
              <a:gd name="T46" fmla="*/ 2204 w 3220"/>
              <a:gd name="T47" fmla="*/ 2805 h 3723"/>
              <a:gd name="T48" fmla="*/ 2271 w 3220"/>
              <a:gd name="T49" fmla="*/ 3009 h 3723"/>
              <a:gd name="T50" fmla="*/ 2280 w 3220"/>
              <a:gd name="T51" fmla="*/ 3675 h 3723"/>
              <a:gd name="T52" fmla="*/ 2181 w 3220"/>
              <a:gd name="T53" fmla="*/ 3689 h 3723"/>
              <a:gd name="T54" fmla="*/ 2105 w 3220"/>
              <a:gd name="T55" fmla="*/ 3618 h 3723"/>
              <a:gd name="T56" fmla="*/ 1933 w 3220"/>
              <a:gd name="T57" fmla="*/ 3712 h 3723"/>
              <a:gd name="T58" fmla="*/ 1681 w 3220"/>
              <a:gd name="T59" fmla="*/ 3708 h 3723"/>
              <a:gd name="T60" fmla="*/ 1510 w 3220"/>
              <a:gd name="T61" fmla="*/ 3590 h 3723"/>
              <a:gd name="T62" fmla="*/ 1480 w 3220"/>
              <a:gd name="T63" fmla="*/ 3362 h 3723"/>
              <a:gd name="T64" fmla="*/ 1594 w 3220"/>
              <a:gd name="T65" fmla="*/ 3209 h 3723"/>
              <a:gd name="T66" fmla="*/ 1797 w 3220"/>
              <a:gd name="T67" fmla="*/ 3140 h 3723"/>
              <a:gd name="T68" fmla="*/ 2026 w 3220"/>
              <a:gd name="T69" fmla="*/ 3109 h 3723"/>
              <a:gd name="T70" fmla="*/ 2137 w 3220"/>
              <a:gd name="T71" fmla="*/ 3048 h 3723"/>
              <a:gd name="T72" fmla="*/ 2131 w 3220"/>
              <a:gd name="T73" fmla="*/ 2893 h 3723"/>
              <a:gd name="T74" fmla="*/ 1999 w 3220"/>
              <a:gd name="T75" fmla="*/ 2811 h 3723"/>
              <a:gd name="T76" fmla="*/ 1800 w 3220"/>
              <a:gd name="T77" fmla="*/ 2803 h 3723"/>
              <a:gd name="T78" fmla="*/ 1628 w 3220"/>
              <a:gd name="T79" fmla="*/ 2893 h 3723"/>
              <a:gd name="T80" fmla="*/ 1524 w 3220"/>
              <a:gd name="T81" fmla="*/ 3022 h 3723"/>
              <a:gd name="T82" fmla="*/ 1479 w 3220"/>
              <a:gd name="T83" fmla="*/ 2998 h 3723"/>
              <a:gd name="T84" fmla="*/ 1521 w 3220"/>
              <a:gd name="T85" fmla="*/ 2846 h 3723"/>
              <a:gd name="T86" fmla="*/ 1714 w 3220"/>
              <a:gd name="T87" fmla="*/ 2720 h 3723"/>
              <a:gd name="T88" fmla="*/ 128 w 3220"/>
              <a:gd name="T89" fmla="*/ 2404 h 3723"/>
              <a:gd name="T90" fmla="*/ 1149 w 3220"/>
              <a:gd name="T91" fmla="*/ 2439 h 3723"/>
              <a:gd name="T92" fmla="*/ 1290 w 3220"/>
              <a:gd name="T93" fmla="*/ 2407 h 3723"/>
              <a:gd name="T94" fmla="*/ 1328 w 3220"/>
              <a:gd name="T95" fmla="*/ 3661 h 3723"/>
              <a:gd name="T96" fmla="*/ 1211 w 3220"/>
              <a:gd name="T97" fmla="*/ 2580 h 3723"/>
              <a:gd name="T98" fmla="*/ 41 w 3220"/>
              <a:gd name="T99" fmla="*/ 3698 h 3723"/>
              <a:gd name="T100" fmla="*/ 3 w 3220"/>
              <a:gd name="T101" fmla="*/ 2445 h 3723"/>
              <a:gd name="T102" fmla="*/ 1100 w 3220"/>
              <a:gd name="T103" fmla="*/ 0 h 3723"/>
              <a:gd name="T104" fmla="*/ 2386 w 3220"/>
              <a:gd name="T105" fmla="*/ 1416 h 3723"/>
              <a:gd name="T106" fmla="*/ 0 w 3220"/>
              <a:gd name="T107" fmla="*/ 0 h 3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20" h="3723">
                <a:moveTo>
                  <a:pt x="2148" y="3162"/>
                </a:moveTo>
                <a:lnTo>
                  <a:pt x="2139" y="3172"/>
                </a:lnTo>
                <a:lnTo>
                  <a:pt x="2126" y="3181"/>
                </a:lnTo>
                <a:lnTo>
                  <a:pt x="2112" y="3188"/>
                </a:lnTo>
                <a:lnTo>
                  <a:pt x="2096" y="3193"/>
                </a:lnTo>
                <a:lnTo>
                  <a:pt x="2079" y="3198"/>
                </a:lnTo>
                <a:lnTo>
                  <a:pt x="2061" y="3201"/>
                </a:lnTo>
                <a:lnTo>
                  <a:pt x="2047" y="3205"/>
                </a:lnTo>
                <a:lnTo>
                  <a:pt x="2012" y="3211"/>
                </a:lnTo>
                <a:lnTo>
                  <a:pt x="1978" y="3215"/>
                </a:lnTo>
                <a:lnTo>
                  <a:pt x="1943" y="3221"/>
                </a:lnTo>
                <a:lnTo>
                  <a:pt x="1908" y="3225"/>
                </a:lnTo>
                <a:lnTo>
                  <a:pt x="1873" y="3231"/>
                </a:lnTo>
                <a:lnTo>
                  <a:pt x="1839" y="3237"/>
                </a:lnTo>
                <a:lnTo>
                  <a:pt x="1805" y="3243"/>
                </a:lnTo>
                <a:lnTo>
                  <a:pt x="1773" y="3251"/>
                </a:lnTo>
                <a:lnTo>
                  <a:pt x="1744" y="3259"/>
                </a:lnTo>
                <a:lnTo>
                  <a:pt x="1715" y="3270"/>
                </a:lnTo>
                <a:lnTo>
                  <a:pt x="1689" y="3282"/>
                </a:lnTo>
                <a:lnTo>
                  <a:pt x="1665" y="3296"/>
                </a:lnTo>
                <a:lnTo>
                  <a:pt x="1643" y="3311"/>
                </a:lnTo>
                <a:lnTo>
                  <a:pt x="1626" y="3329"/>
                </a:lnTo>
                <a:lnTo>
                  <a:pt x="1611" y="3350"/>
                </a:lnTo>
                <a:lnTo>
                  <a:pt x="1601" y="3373"/>
                </a:lnTo>
                <a:lnTo>
                  <a:pt x="1594" y="3400"/>
                </a:lnTo>
                <a:lnTo>
                  <a:pt x="1592" y="3430"/>
                </a:lnTo>
                <a:lnTo>
                  <a:pt x="1594" y="3464"/>
                </a:lnTo>
                <a:lnTo>
                  <a:pt x="1603" y="3496"/>
                </a:lnTo>
                <a:lnTo>
                  <a:pt x="1617" y="3524"/>
                </a:lnTo>
                <a:lnTo>
                  <a:pt x="1635" y="3549"/>
                </a:lnTo>
                <a:lnTo>
                  <a:pt x="1658" y="3571"/>
                </a:lnTo>
                <a:lnTo>
                  <a:pt x="1684" y="3589"/>
                </a:lnTo>
                <a:lnTo>
                  <a:pt x="1713" y="3604"/>
                </a:lnTo>
                <a:lnTo>
                  <a:pt x="1744" y="3614"/>
                </a:lnTo>
                <a:lnTo>
                  <a:pt x="1777" y="3621"/>
                </a:lnTo>
                <a:lnTo>
                  <a:pt x="1810" y="3623"/>
                </a:lnTo>
                <a:lnTo>
                  <a:pt x="1852" y="3621"/>
                </a:lnTo>
                <a:lnTo>
                  <a:pt x="1893" y="3615"/>
                </a:lnTo>
                <a:lnTo>
                  <a:pt x="1932" y="3605"/>
                </a:lnTo>
                <a:lnTo>
                  <a:pt x="1968" y="3591"/>
                </a:lnTo>
                <a:lnTo>
                  <a:pt x="2003" y="3574"/>
                </a:lnTo>
                <a:lnTo>
                  <a:pt x="2035" y="3553"/>
                </a:lnTo>
                <a:lnTo>
                  <a:pt x="2064" y="3529"/>
                </a:lnTo>
                <a:lnTo>
                  <a:pt x="2089" y="3501"/>
                </a:lnTo>
                <a:lnTo>
                  <a:pt x="2110" y="3470"/>
                </a:lnTo>
                <a:lnTo>
                  <a:pt x="2128" y="3436"/>
                </a:lnTo>
                <a:lnTo>
                  <a:pt x="2141" y="3399"/>
                </a:lnTo>
                <a:lnTo>
                  <a:pt x="2149" y="3359"/>
                </a:lnTo>
                <a:lnTo>
                  <a:pt x="2152" y="3316"/>
                </a:lnTo>
                <a:lnTo>
                  <a:pt x="2152" y="3162"/>
                </a:lnTo>
                <a:lnTo>
                  <a:pt x="2148" y="3162"/>
                </a:lnTo>
                <a:close/>
                <a:moveTo>
                  <a:pt x="2848" y="2698"/>
                </a:moveTo>
                <a:lnTo>
                  <a:pt x="2898" y="2700"/>
                </a:lnTo>
                <a:lnTo>
                  <a:pt x="2942" y="2706"/>
                </a:lnTo>
                <a:lnTo>
                  <a:pt x="2985" y="2717"/>
                </a:lnTo>
                <a:lnTo>
                  <a:pt x="3022" y="2732"/>
                </a:lnTo>
                <a:lnTo>
                  <a:pt x="3056" y="2749"/>
                </a:lnTo>
                <a:lnTo>
                  <a:pt x="3087" y="2771"/>
                </a:lnTo>
                <a:lnTo>
                  <a:pt x="3113" y="2795"/>
                </a:lnTo>
                <a:lnTo>
                  <a:pt x="3137" y="2821"/>
                </a:lnTo>
                <a:lnTo>
                  <a:pt x="3158" y="2848"/>
                </a:lnTo>
                <a:lnTo>
                  <a:pt x="3175" y="2879"/>
                </a:lnTo>
                <a:lnTo>
                  <a:pt x="3190" y="2909"/>
                </a:lnTo>
                <a:lnTo>
                  <a:pt x="3201" y="2941"/>
                </a:lnTo>
                <a:lnTo>
                  <a:pt x="3209" y="2974"/>
                </a:lnTo>
                <a:lnTo>
                  <a:pt x="3216" y="3008"/>
                </a:lnTo>
                <a:lnTo>
                  <a:pt x="3219" y="3041"/>
                </a:lnTo>
                <a:lnTo>
                  <a:pt x="3220" y="3074"/>
                </a:lnTo>
                <a:lnTo>
                  <a:pt x="3220" y="3641"/>
                </a:lnTo>
                <a:lnTo>
                  <a:pt x="3217" y="3661"/>
                </a:lnTo>
                <a:lnTo>
                  <a:pt x="3209" y="3676"/>
                </a:lnTo>
                <a:lnTo>
                  <a:pt x="3195" y="3689"/>
                </a:lnTo>
                <a:lnTo>
                  <a:pt x="3179" y="3698"/>
                </a:lnTo>
                <a:lnTo>
                  <a:pt x="3161" y="3700"/>
                </a:lnTo>
                <a:lnTo>
                  <a:pt x="3101" y="3700"/>
                </a:lnTo>
                <a:lnTo>
                  <a:pt x="3101" y="3093"/>
                </a:lnTo>
                <a:lnTo>
                  <a:pt x="3100" y="3056"/>
                </a:lnTo>
                <a:lnTo>
                  <a:pt x="3095" y="3020"/>
                </a:lnTo>
                <a:lnTo>
                  <a:pt x="3089" y="2987"/>
                </a:lnTo>
                <a:lnTo>
                  <a:pt x="3079" y="2956"/>
                </a:lnTo>
                <a:lnTo>
                  <a:pt x="3067" y="2928"/>
                </a:lnTo>
                <a:lnTo>
                  <a:pt x="3051" y="2901"/>
                </a:lnTo>
                <a:lnTo>
                  <a:pt x="3032" y="2879"/>
                </a:lnTo>
                <a:lnTo>
                  <a:pt x="3010" y="2859"/>
                </a:lnTo>
                <a:lnTo>
                  <a:pt x="2983" y="2842"/>
                </a:lnTo>
                <a:lnTo>
                  <a:pt x="2953" y="2829"/>
                </a:lnTo>
                <a:lnTo>
                  <a:pt x="2920" y="2820"/>
                </a:lnTo>
                <a:lnTo>
                  <a:pt x="2881" y="2814"/>
                </a:lnTo>
                <a:lnTo>
                  <a:pt x="2839" y="2812"/>
                </a:lnTo>
                <a:lnTo>
                  <a:pt x="2797" y="2814"/>
                </a:lnTo>
                <a:lnTo>
                  <a:pt x="2757" y="2822"/>
                </a:lnTo>
                <a:lnTo>
                  <a:pt x="2720" y="2834"/>
                </a:lnTo>
                <a:lnTo>
                  <a:pt x="2686" y="2853"/>
                </a:lnTo>
                <a:lnTo>
                  <a:pt x="2656" y="2874"/>
                </a:lnTo>
                <a:lnTo>
                  <a:pt x="2629" y="2900"/>
                </a:lnTo>
                <a:lnTo>
                  <a:pt x="2605" y="2931"/>
                </a:lnTo>
                <a:lnTo>
                  <a:pt x="2585" y="2964"/>
                </a:lnTo>
                <a:lnTo>
                  <a:pt x="2569" y="3001"/>
                </a:lnTo>
                <a:lnTo>
                  <a:pt x="2556" y="3042"/>
                </a:lnTo>
                <a:lnTo>
                  <a:pt x="2548" y="3087"/>
                </a:lnTo>
                <a:lnTo>
                  <a:pt x="2545" y="3132"/>
                </a:lnTo>
                <a:lnTo>
                  <a:pt x="2545" y="3700"/>
                </a:lnTo>
                <a:lnTo>
                  <a:pt x="2484" y="3700"/>
                </a:lnTo>
                <a:lnTo>
                  <a:pt x="2466" y="3698"/>
                </a:lnTo>
                <a:lnTo>
                  <a:pt x="2450" y="3689"/>
                </a:lnTo>
                <a:lnTo>
                  <a:pt x="2436" y="3676"/>
                </a:lnTo>
                <a:lnTo>
                  <a:pt x="2428" y="3661"/>
                </a:lnTo>
                <a:lnTo>
                  <a:pt x="2425" y="3641"/>
                </a:lnTo>
                <a:lnTo>
                  <a:pt x="2425" y="2786"/>
                </a:lnTo>
                <a:lnTo>
                  <a:pt x="2428" y="2766"/>
                </a:lnTo>
                <a:lnTo>
                  <a:pt x="2436" y="2750"/>
                </a:lnTo>
                <a:lnTo>
                  <a:pt x="2450" y="2738"/>
                </a:lnTo>
                <a:lnTo>
                  <a:pt x="2466" y="2729"/>
                </a:lnTo>
                <a:lnTo>
                  <a:pt x="2484" y="2726"/>
                </a:lnTo>
                <a:lnTo>
                  <a:pt x="2532" y="2726"/>
                </a:lnTo>
                <a:lnTo>
                  <a:pt x="2539" y="2726"/>
                </a:lnTo>
                <a:lnTo>
                  <a:pt x="2542" y="2726"/>
                </a:lnTo>
                <a:lnTo>
                  <a:pt x="2545" y="2726"/>
                </a:lnTo>
                <a:lnTo>
                  <a:pt x="2545" y="2726"/>
                </a:lnTo>
                <a:lnTo>
                  <a:pt x="2545" y="2832"/>
                </a:lnTo>
                <a:lnTo>
                  <a:pt x="2548" y="2832"/>
                </a:lnTo>
                <a:lnTo>
                  <a:pt x="2569" y="2804"/>
                </a:lnTo>
                <a:lnTo>
                  <a:pt x="2594" y="2780"/>
                </a:lnTo>
                <a:lnTo>
                  <a:pt x="2620" y="2759"/>
                </a:lnTo>
                <a:lnTo>
                  <a:pt x="2650" y="2742"/>
                </a:lnTo>
                <a:lnTo>
                  <a:pt x="2680" y="2729"/>
                </a:lnTo>
                <a:lnTo>
                  <a:pt x="2711" y="2717"/>
                </a:lnTo>
                <a:lnTo>
                  <a:pt x="2742" y="2709"/>
                </a:lnTo>
                <a:lnTo>
                  <a:pt x="2771" y="2704"/>
                </a:lnTo>
                <a:lnTo>
                  <a:pt x="2800" y="2700"/>
                </a:lnTo>
                <a:lnTo>
                  <a:pt x="2825" y="2698"/>
                </a:lnTo>
                <a:lnTo>
                  <a:pt x="2848" y="2698"/>
                </a:lnTo>
                <a:close/>
                <a:moveTo>
                  <a:pt x="1888" y="2698"/>
                </a:moveTo>
                <a:lnTo>
                  <a:pt x="1919" y="2698"/>
                </a:lnTo>
                <a:lnTo>
                  <a:pt x="1951" y="2700"/>
                </a:lnTo>
                <a:lnTo>
                  <a:pt x="1982" y="2703"/>
                </a:lnTo>
                <a:lnTo>
                  <a:pt x="2014" y="2708"/>
                </a:lnTo>
                <a:lnTo>
                  <a:pt x="2044" y="2715"/>
                </a:lnTo>
                <a:lnTo>
                  <a:pt x="2074" y="2723"/>
                </a:lnTo>
                <a:lnTo>
                  <a:pt x="2104" y="2734"/>
                </a:lnTo>
                <a:lnTo>
                  <a:pt x="2131" y="2748"/>
                </a:lnTo>
                <a:lnTo>
                  <a:pt x="2157" y="2764"/>
                </a:lnTo>
                <a:lnTo>
                  <a:pt x="2181" y="2782"/>
                </a:lnTo>
                <a:lnTo>
                  <a:pt x="2204" y="2805"/>
                </a:lnTo>
                <a:lnTo>
                  <a:pt x="2223" y="2830"/>
                </a:lnTo>
                <a:lnTo>
                  <a:pt x="2239" y="2858"/>
                </a:lnTo>
                <a:lnTo>
                  <a:pt x="2253" y="2890"/>
                </a:lnTo>
                <a:lnTo>
                  <a:pt x="2263" y="2925"/>
                </a:lnTo>
                <a:lnTo>
                  <a:pt x="2269" y="2965"/>
                </a:lnTo>
                <a:lnTo>
                  <a:pt x="2271" y="3009"/>
                </a:lnTo>
                <a:lnTo>
                  <a:pt x="2271" y="3524"/>
                </a:lnTo>
                <a:lnTo>
                  <a:pt x="2271" y="3565"/>
                </a:lnTo>
                <a:lnTo>
                  <a:pt x="2273" y="3600"/>
                </a:lnTo>
                <a:lnTo>
                  <a:pt x="2276" y="3631"/>
                </a:lnTo>
                <a:lnTo>
                  <a:pt x="2278" y="3656"/>
                </a:lnTo>
                <a:lnTo>
                  <a:pt x="2280" y="3675"/>
                </a:lnTo>
                <a:lnTo>
                  <a:pt x="2283" y="3690"/>
                </a:lnTo>
                <a:lnTo>
                  <a:pt x="2285" y="3698"/>
                </a:lnTo>
                <a:lnTo>
                  <a:pt x="2285" y="3700"/>
                </a:lnTo>
                <a:lnTo>
                  <a:pt x="2216" y="3700"/>
                </a:lnTo>
                <a:lnTo>
                  <a:pt x="2198" y="3698"/>
                </a:lnTo>
                <a:lnTo>
                  <a:pt x="2181" y="3689"/>
                </a:lnTo>
                <a:lnTo>
                  <a:pt x="2169" y="3676"/>
                </a:lnTo>
                <a:lnTo>
                  <a:pt x="2161" y="3661"/>
                </a:lnTo>
                <a:lnTo>
                  <a:pt x="2157" y="3641"/>
                </a:lnTo>
                <a:lnTo>
                  <a:pt x="2152" y="3565"/>
                </a:lnTo>
                <a:lnTo>
                  <a:pt x="2128" y="3593"/>
                </a:lnTo>
                <a:lnTo>
                  <a:pt x="2105" y="3618"/>
                </a:lnTo>
                <a:lnTo>
                  <a:pt x="2080" y="3641"/>
                </a:lnTo>
                <a:lnTo>
                  <a:pt x="2055" y="3661"/>
                </a:lnTo>
                <a:lnTo>
                  <a:pt x="2028" y="3678"/>
                </a:lnTo>
                <a:lnTo>
                  <a:pt x="1999" y="3692"/>
                </a:lnTo>
                <a:lnTo>
                  <a:pt x="1968" y="3704"/>
                </a:lnTo>
                <a:lnTo>
                  <a:pt x="1933" y="3712"/>
                </a:lnTo>
                <a:lnTo>
                  <a:pt x="1893" y="3718"/>
                </a:lnTo>
                <a:lnTo>
                  <a:pt x="1849" y="3722"/>
                </a:lnTo>
                <a:lnTo>
                  <a:pt x="1800" y="3723"/>
                </a:lnTo>
                <a:lnTo>
                  <a:pt x="1759" y="3722"/>
                </a:lnTo>
                <a:lnTo>
                  <a:pt x="1720" y="3716"/>
                </a:lnTo>
                <a:lnTo>
                  <a:pt x="1681" y="3708"/>
                </a:lnTo>
                <a:lnTo>
                  <a:pt x="1646" y="3697"/>
                </a:lnTo>
                <a:lnTo>
                  <a:pt x="1612" y="3683"/>
                </a:lnTo>
                <a:lnTo>
                  <a:pt x="1582" y="3665"/>
                </a:lnTo>
                <a:lnTo>
                  <a:pt x="1554" y="3643"/>
                </a:lnTo>
                <a:lnTo>
                  <a:pt x="1530" y="3618"/>
                </a:lnTo>
                <a:lnTo>
                  <a:pt x="1510" y="3590"/>
                </a:lnTo>
                <a:lnTo>
                  <a:pt x="1494" y="3558"/>
                </a:lnTo>
                <a:lnTo>
                  <a:pt x="1483" y="3522"/>
                </a:lnTo>
                <a:lnTo>
                  <a:pt x="1475" y="3482"/>
                </a:lnTo>
                <a:lnTo>
                  <a:pt x="1472" y="3439"/>
                </a:lnTo>
                <a:lnTo>
                  <a:pt x="1475" y="3399"/>
                </a:lnTo>
                <a:lnTo>
                  <a:pt x="1480" y="3362"/>
                </a:lnTo>
                <a:lnTo>
                  <a:pt x="1491" y="3329"/>
                </a:lnTo>
                <a:lnTo>
                  <a:pt x="1505" y="3299"/>
                </a:lnTo>
                <a:lnTo>
                  <a:pt x="1522" y="3272"/>
                </a:lnTo>
                <a:lnTo>
                  <a:pt x="1543" y="3248"/>
                </a:lnTo>
                <a:lnTo>
                  <a:pt x="1567" y="3228"/>
                </a:lnTo>
                <a:lnTo>
                  <a:pt x="1594" y="3209"/>
                </a:lnTo>
                <a:lnTo>
                  <a:pt x="1623" y="3193"/>
                </a:lnTo>
                <a:lnTo>
                  <a:pt x="1655" y="3179"/>
                </a:lnTo>
                <a:lnTo>
                  <a:pt x="1688" y="3167"/>
                </a:lnTo>
                <a:lnTo>
                  <a:pt x="1723" y="3156"/>
                </a:lnTo>
                <a:lnTo>
                  <a:pt x="1759" y="3147"/>
                </a:lnTo>
                <a:lnTo>
                  <a:pt x="1797" y="3140"/>
                </a:lnTo>
                <a:lnTo>
                  <a:pt x="1836" y="3133"/>
                </a:lnTo>
                <a:lnTo>
                  <a:pt x="1876" y="3128"/>
                </a:lnTo>
                <a:lnTo>
                  <a:pt x="1917" y="3122"/>
                </a:lnTo>
                <a:lnTo>
                  <a:pt x="1957" y="3117"/>
                </a:lnTo>
                <a:lnTo>
                  <a:pt x="1998" y="3112"/>
                </a:lnTo>
                <a:lnTo>
                  <a:pt x="2026" y="3109"/>
                </a:lnTo>
                <a:lnTo>
                  <a:pt x="2051" y="3104"/>
                </a:lnTo>
                <a:lnTo>
                  <a:pt x="2074" y="3098"/>
                </a:lnTo>
                <a:lnTo>
                  <a:pt x="2095" y="3090"/>
                </a:lnTo>
                <a:lnTo>
                  <a:pt x="2112" y="3079"/>
                </a:lnTo>
                <a:lnTo>
                  <a:pt x="2125" y="3065"/>
                </a:lnTo>
                <a:lnTo>
                  <a:pt x="2137" y="3048"/>
                </a:lnTo>
                <a:lnTo>
                  <a:pt x="2145" y="3028"/>
                </a:lnTo>
                <a:lnTo>
                  <a:pt x="2150" y="3003"/>
                </a:lnTo>
                <a:lnTo>
                  <a:pt x="2152" y="2973"/>
                </a:lnTo>
                <a:lnTo>
                  <a:pt x="2149" y="2943"/>
                </a:lnTo>
                <a:lnTo>
                  <a:pt x="2142" y="2917"/>
                </a:lnTo>
                <a:lnTo>
                  <a:pt x="2131" y="2893"/>
                </a:lnTo>
                <a:lnTo>
                  <a:pt x="2116" y="2873"/>
                </a:lnTo>
                <a:lnTo>
                  <a:pt x="2099" y="2856"/>
                </a:lnTo>
                <a:lnTo>
                  <a:pt x="2077" y="2841"/>
                </a:lnTo>
                <a:lnTo>
                  <a:pt x="2053" y="2829"/>
                </a:lnTo>
                <a:lnTo>
                  <a:pt x="2027" y="2818"/>
                </a:lnTo>
                <a:lnTo>
                  <a:pt x="1999" y="2811"/>
                </a:lnTo>
                <a:lnTo>
                  <a:pt x="1969" y="2804"/>
                </a:lnTo>
                <a:lnTo>
                  <a:pt x="1938" y="2800"/>
                </a:lnTo>
                <a:lnTo>
                  <a:pt x="1905" y="2798"/>
                </a:lnTo>
                <a:lnTo>
                  <a:pt x="1873" y="2797"/>
                </a:lnTo>
                <a:lnTo>
                  <a:pt x="1836" y="2798"/>
                </a:lnTo>
                <a:lnTo>
                  <a:pt x="1800" y="2803"/>
                </a:lnTo>
                <a:lnTo>
                  <a:pt x="1765" y="2811"/>
                </a:lnTo>
                <a:lnTo>
                  <a:pt x="1733" y="2821"/>
                </a:lnTo>
                <a:lnTo>
                  <a:pt x="1702" y="2834"/>
                </a:lnTo>
                <a:lnTo>
                  <a:pt x="1674" y="2850"/>
                </a:lnTo>
                <a:lnTo>
                  <a:pt x="1650" y="2871"/>
                </a:lnTo>
                <a:lnTo>
                  <a:pt x="1628" y="2893"/>
                </a:lnTo>
                <a:lnTo>
                  <a:pt x="1610" y="2921"/>
                </a:lnTo>
                <a:lnTo>
                  <a:pt x="1596" y="2951"/>
                </a:lnTo>
                <a:lnTo>
                  <a:pt x="1587" y="2984"/>
                </a:lnTo>
                <a:lnTo>
                  <a:pt x="1584" y="3023"/>
                </a:lnTo>
                <a:lnTo>
                  <a:pt x="1525" y="3023"/>
                </a:lnTo>
                <a:lnTo>
                  <a:pt x="1524" y="3022"/>
                </a:lnTo>
                <a:lnTo>
                  <a:pt x="1519" y="3022"/>
                </a:lnTo>
                <a:lnTo>
                  <a:pt x="1511" y="3021"/>
                </a:lnTo>
                <a:lnTo>
                  <a:pt x="1503" y="3017"/>
                </a:lnTo>
                <a:lnTo>
                  <a:pt x="1495" y="3014"/>
                </a:lnTo>
                <a:lnTo>
                  <a:pt x="1486" y="3007"/>
                </a:lnTo>
                <a:lnTo>
                  <a:pt x="1479" y="2998"/>
                </a:lnTo>
                <a:lnTo>
                  <a:pt x="1475" y="2987"/>
                </a:lnTo>
                <a:lnTo>
                  <a:pt x="1472" y="2971"/>
                </a:lnTo>
                <a:lnTo>
                  <a:pt x="1473" y="2953"/>
                </a:lnTo>
                <a:lnTo>
                  <a:pt x="1485" y="2913"/>
                </a:lnTo>
                <a:lnTo>
                  <a:pt x="1501" y="2878"/>
                </a:lnTo>
                <a:lnTo>
                  <a:pt x="1521" y="2846"/>
                </a:lnTo>
                <a:lnTo>
                  <a:pt x="1545" y="2816"/>
                </a:lnTo>
                <a:lnTo>
                  <a:pt x="1573" y="2791"/>
                </a:lnTo>
                <a:lnTo>
                  <a:pt x="1603" y="2768"/>
                </a:lnTo>
                <a:lnTo>
                  <a:pt x="1638" y="2749"/>
                </a:lnTo>
                <a:lnTo>
                  <a:pt x="1674" y="2733"/>
                </a:lnTo>
                <a:lnTo>
                  <a:pt x="1714" y="2720"/>
                </a:lnTo>
                <a:lnTo>
                  <a:pt x="1755" y="2711"/>
                </a:lnTo>
                <a:lnTo>
                  <a:pt x="1798" y="2703"/>
                </a:lnTo>
                <a:lnTo>
                  <a:pt x="1843" y="2699"/>
                </a:lnTo>
                <a:lnTo>
                  <a:pt x="1888" y="2698"/>
                </a:lnTo>
                <a:close/>
                <a:moveTo>
                  <a:pt x="59" y="2404"/>
                </a:moveTo>
                <a:lnTo>
                  <a:pt x="128" y="2404"/>
                </a:lnTo>
                <a:lnTo>
                  <a:pt x="145" y="2407"/>
                </a:lnTo>
                <a:lnTo>
                  <a:pt x="161" y="2414"/>
                </a:lnTo>
                <a:lnTo>
                  <a:pt x="173" y="2424"/>
                </a:lnTo>
                <a:lnTo>
                  <a:pt x="182" y="2439"/>
                </a:lnTo>
                <a:lnTo>
                  <a:pt x="665" y="3555"/>
                </a:lnTo>
                <a:lnTo>
                  <a:pt x="1149" y="2439"/>
                </a:lnTo>
                <a:lnTo>
                  <a:pt x="1158" y="2424"/>
                </a:lnTo>
                <a:lnTo>
                  <a:pt x="1170" y="2414"/>
                </a:lnTo>
                <a:lnTo>
                  <a:pt x="1185" y="2407"/>
                </a:lnTo>
                <a:lnTo>
                  <a:pt x="1202" y="2404"/>
                </a:lnTo>
                <a:lnTo>
                  <a:pt x="1271" y="2404"/>
                </a:lnTo>
                <a:lnTo>
                  <a:pt x="1290" y="2407"/>
                </a:lnTo>
                <a:lnTo>
                  <a:pt x="1306" y="2415"/>
                </a:lnTo>
                <a:lnTo>
                  <a:pt x="1318" y="2429"/>
                </a:lnTo>
                <a:lnTo>
                  <a:pt x="1328" y="2445"/>
                </a:lnTo>
                <a:lnTo>
                  <a:pt x="1331" y="2463"/>
                </a:lnTo>
                <a:lnTo>
                  <a:pt x="1331" y="3641"/>
                </a:lnTo>
                <a:lnTo>
                  <a:pt x="1328" y="3661"/>
                </a:lnTo>
                <a:lnTo>
                  <a:pt x="1318" y="3676"/>
                </a:lnTo>
                <a:lnTo>
                  <a:pt x="1306" y="3689"/>
                </a:lnTo>
                <a:lnTo>
                  <a:pt x="1290" y="3698"/>
                </a:lnTo>
                <a:lnTo>
                  <a:pt x="1271" y="3700"/>
                </a:lnTo>
                <a:lnTo>
                  <a:pt x="1210" y="3700"/>
                </a:lnTo>
                <a:lnTo>
                  <a:pt x="1211" y="2580"/>
                </a:lnTo>
                <a:lnTo>
                  <a:pt x="727" y="3700"/>
                </a:lnTo>
                <a:lnTo>
                  <a:pt x="604" y="3700"/>
                </a:lnTo>
                <a:lnTo>
                  <a:pt x="120" y="2580"/>
                </a:lnTo>
                <a:lnTo>
                  <a:pt x="121" y="3700"/>
                </a:lnTo>
                <a:lnTo>
                  <a:pt x="59" y="3700"/>
                </a:lnTo>
                <a:lnTo>
                  <a:pt x="41" y="3698"/>
                </a:lnTo>
                <a:lnTo>
                  <a:pt x="25" y="3689"/>
                </a:lnTo>
                <a:lnTo>
                  <a:pt x="11" y="3676"/>
                </a:lnTo>
                <a:lnTo>
                  <a:pt x="3" y="3661"/>
                </a:lnTo>
                <a:lnTo>
                  <a:pt x="0" y="3641"/>
                </a:lnTo>
                <a:lnTo>
                  <a:pt x="0" y="2463"/>
                </a:lnTo>
                <a:lnTo>
                  <a:pt x="3" y="2445"/>
                </a:lnTo>
                <a:lnTo>
                  <a:pt x="11" y="2429"/>
                </a:lnTo>
                <a:lnTo>
                  <a:pt x="25" y="2415"/>
                </a:lnTo>
                <a:lnTo>
                  <a:pt x="41" y="2407"/>
                </a:lnTo>
                <a:lnTo>
                  <a:pt x="59" y="2404"/>
                </a:lnTo>
                <a:close/>
                <a:moveTo>
                  <a:pt x="0" y="0"/>
                </a:moveTo>
                <a:lnTo>
                  <a:pt x="1100" y="0"/>
                </a:lnTo>
                <a:lnTo>
                  <a:pt x="1610" y="714"/>
                </a:lnTo>
                <a:lnTo>
                  <a:pt x="2121" y="0"/>
                </a:lnTo>
                <a:lnTo>
                  <a:pt x="3220" y="0"/>
                </a:lnTo>
                <a:lnTo>
                  <a:pt x="3220" y="2111"/>
                </a:lnTo>
                <a:lnTo>
                  <a:pt x="2386" y="2111"/>
                </a:lnTo>
                <a:lnTo>
                  <a:pt x="2386" y="1416"/>
                </a:lnTo>
                <a:lnTo>
                  <a:pt x="1883" y="2111"/>
                </a:lnTo>
                <a:lnTo>
                  <a:pt x="1338" y="2111"/>
                </a:lnTo>
                <a:lnTo>
                  <a:pt x="834" y="1416"/>
                </a:lnTo>
                <a:lnTo>
                  <a:pt x="834" y="2111"/>
                </a:lnTo>
                <a:lnTo>
                  <a:pt x="0" y="2111"/>
                </a:lnTo>
                <a:lnTo>
                  <a:pt x="0" y="0"/>
                </a:lnTo>
                <a:close/>
              </a:path>
            </a:pathLst>
          </a:custGeom>
          <a:solidFill>
            <a:srgbClr val="1A3F6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spTree>
    <p:extLst>
      <p:ext uri="{BB962C8B-B14F-4D97-AF65-F5344CB8AC3E}">
        <p14:creationId xmlns:p14="http://schemas.microsoft.com/office/powerpoint/2010/main" val="22943686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wo column text left high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C9AB3C8-05A5-2A1D-9373-719F81BB4E77}"/>
              </a:ext>
            </a:extLst>
          </p:cNvPr>
          <p:cNvSpPr/>
          <p:nvPr userDrawn="1"/>
        </p:nvSpPr>
        <p:spPr>
          <a:xfrm>
            <a:off x="10" y="1219200"/>
            <a:ext cx="5908063" cy="45561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4" name="Content Placeholder 3"/>
          <p:cNvSpPr>
            <a:spLocks noGrp="1"/>
          </p:cNvSpPr>
          <p:nvPr>
            <p:ph sz="half" idx="2"/>
          </p:nvPr>
        </p:nvSpPr>
        <p:spPr>
          <a:xfrm>
            <a:off x="385227" y="1333503"/>
            <a:ext cx="5386917" cy="4321175"/>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1333502"/>
            <a:ext cx="5389034" cy="4321174"/>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5" name="Title 4">
            <a:extLst>
              <a:ext uri="{FF2B5EF4-FFF2-40B4-BE49-F238E27FC236}">
                <a16:creationId xmlns:a16="http://schemas.microsoft.com/office/drawing/2014/main" id="{40AA4158-9DFA-567D-BAC2-65A179019A10}"/>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7" name="Text Placeholder 11">
            <a:extLst>
              <a:ext uri="{FF2B5EF4-FFF2-40B4-BE49-F238E27FC236}">
                <a16:creationId xmlns:a16="http://schemas.microsoft.com/office/drawing/2014/main" id="{ACF84297-4730-43C9-D1D5-2F4012A10545}"/>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Footer Placeholder 2">
            <a:extLst>
              <a:ext uri="{FF2B5EF4-FFF2-40B4-BE49-F238E27FC236}">
                <a16:creationId xmlns:a16="http://schemas.microsoft.com/office/drawing/2014/main" id="{00812C59-C24C-26EB-90D2-EE290434E7D1}"/>
              </a:ext>
            </a:extLst>
          </p:cNvPr>
          <p:cNvSpPr>
            <a:spLocks noGrp="1"/>
          </p:cNvSpPr>
          <p:nvPr>
            <p:ph type="ftr" sz="quarter" idx="19"/>
          </p:nvPr>
        </p:nvSpPr>
        <p:spPr>
          <a:xfrm>
            <a:off x="385229" y="6648663"/>
            <a:ext cx="11311474" cy="96950"/>
          </a:xfrm>
          <a:prstGeom prst="rect">
            <a:avLst/>
          </a:prstGeom>
        </p:spPr>
        <p:txBody>
          <a:bodyPr/>
          <a:lstStyle/>
          <a:p>
            <a:endParaRPr lang="en-GB" noProof="0"/>
          </a:p>
        </p:txBody>
      </p:sp>
      <p:sp>
        <p:nvSpPr>
          <p:cNvPr id="10" name="Text Placeholder 17">
            <a:extLst>
              <a:ext uri="{FF2B5EF4-FFF2-40B4-BE49-F238E27FC236}">
                <a16:creationId xmlns:a16="http://schemas.microsoft.com/office/drawing/2014/main" id="{4686D9F6-E611-FB52-091B-6489A3838F87}"/>
              </a:ext>
            </a:extLst>
          </p:cNvPr>
          <p:cNvSpPr>
            <a:spLocks noGrp="1"/>
          </p:cNvSpPr>
          <p:nvPr>
            <p:ph type="body" sz="quarter" idx="21" hasCustomPrompt="1"/>
          </p:nvPr>
        </p:nvSpPr>
        <p:spPr>
          <a:xfrm>
            <a:off x="382544" y="5903988"/>
            <a:ext cx="11418092"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26790379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lumn text right high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C9AB3C8-05A5-2A1D-9373-719F81BB4E77}"/>
              </a:ext>
            </a:extLst>
          </p:cNvPr>
          <p:cNvSpPr/>
          <p:nvPr userDrawn="1"/>
        </p:nvSpPr>
        <p:spPr>
          <a:xfrm>
            <a:off x="6283569" y="1219200"/>
            <a:ext cx="5908431" cy="455612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4" name="Content Placeholder 3"/>
          <p:cNvSpPr>
            <a:spLocks noGrp="1"/>
          </p:cNvSpPr>
          <p:nvPr>
            <p:ph sz="half" idx="2"/>
          </p:nvPr>
        </p:nvSpPr>
        <p:spPr>
          <a:xfrm>
            <a:off x="385227" y="1333499"/>
            <a:ext cx="5386917" cy="4321176"/>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1333503"/>
            <a:ext cx="5389034" cy="4321175"/>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5" name="Title 4">
            <a:extLst>
              <a:ext uri="{FF2B5EF4-FFF2-40B4-BE49-F238E27FC236}">
                <a16:creationId xmlns:a16="http://schemas.microsoft.com/office/drawing/2014/main" id="{40AA4158-9DFA-567D-BAC2-65A179019A10}"/>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7" name="Text Placeholder 11">
            <a:extLst>
              <a:ext uri="{FF2B5EF4-FFF2-40B4-BE49-F238E27FC236}">
                <a16:creationId xmlns:a16="http://schemas.microsoft.com/office/drawing/2014/main" id="{ACF84297-4730-43C9-D1D5-2F4012A10545}"/>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Footer Placeholder 2">
            <a:extLst>
              <a:ext uri="{FF2B5EF4-FFF2-40B4-BE49-F238E27FC236}">
                <a16:creationId xmlns:a16="http://schemas.microsoft.com/office/drawing/2014/main" id="{700C9BF2-55D0-0AC2-3D03-3280FBEB2CAE}"/>
              </a:ext>
            </a:extLst>
          </p:cNvPr>
          <p:cNvSpPr>
            <a:spLocks noGrp="1"/>
          </p:cNvSpPr>
          <p:nvPr>
            <p:ph type="ftr" sz="quarter" idx="19"/>
          </p:nvPr>
        </p:nvSpPr>
        <p:spPr>
          <a:xfrm>
            <a:off x="385229" y="6648663"/>
            <a:ext cx="11311474" cy="96950"/>
          </a:xfrm>
          <a:prstGeom prst="rect">
            <a:avLst/>
          </a:prstGeom>
        </p:spPr>
        <p:txBody>
          <a:bodyPr/>
          <a:lstStyle/>
          <a:p>
            <a:endParaRPr lang="en-GB" noProof="0"/>
          </a:p>
        </p:txBody>
      </p:sp>
      <p:sp>
        <p:nvSpPr>
          <p:cNvPr id="10" name="Text Placeholder 17">
            <a:extLst>
              <a:ext uri="{FF2B5EF4-FFF2-40B4-BE49-F238E27FC236}">
                <a16:creationId xmlns:a16="http://schemas.microsoft.com/office/drawing/2014/main" id="{675222E3-1D66-2ECF-9859-E2DB8A1AAB34}"/>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216431905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wo columns chart/table">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385227" y="1593055"/>
            <a:ext cx="5386917" cy="4061620"/>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1593063"/>
            <a:ext cx="5389034" cy="4061619"/>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5" name="Text Placeholder 6"/>
          <p:cNvSpPr>
            <a:spLocks noGrp="1"/>
          </p:cNvSpPr>
          <p:nvPr>
            <p:ph type="body" sz="quarter" idx="16" hasCustomPrompt="1"/>
          </p:nvPr>
        </p:nvSpPr>
        <p:spPr>
          <a:xfrm>
            <a:off x="6411928"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23" name="Text Placeholder 6"/>
          <p:cNvSpPr>
            <a:spLocks noGrp="1"/>
          </p:cNvSpPr>
          <p:nvPr>
            <p:ph type="body" sz="quarter" idx="18" hasCustomPrompt="1"/>
          </p:nvPr>
        </p:nvSpPr>
        <p:spPr>
          <a:xfrm>
            <a:off x="385236"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5" name="Title 4">
            <a:extLst>
              <a:ext uri="{FF2B5EF4-FFF2-40B4-BE49-F238E27FC236}">
                <a16:creationId xmlns:a16="http://schemas.microsoft.com/office/drawing/2014/main" id="{40AA4158-9DFA-567D-BAC2-65A179019A10}"/>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7" name="Text Placeholder 11">
            <a:extLst>
              <a:ext uri="{FF2B5EF4-FFF2-40B4-BE49-F238E27FC236}">
                <a16:creationId xmlns:a16="http://schemas.microsoft.com/office/drawing/2014/main" id="{ACF84297-4730-43C9-D1D5-2F4012A10545}"/>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9" name="Text Placeholder 17">
            <a:extLst>
              <a:ext uri="{FF2B5EF4-FFF2-40B4-BE49-F238E27FC236}">
                <a16:creationId xmlns:a16="http://schemas.microsoft.com/office/drawing/2014/main" id="{6D5A0E90-9546-C022-6A65-C9C7936C921A}"/>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
        <p:nvSpPr>
          <p:cNvPr id="2" name="Footer Placeholder 1">
            <a:extLst>
              <a:ext uri="{FF2B5EF4-FFF2-40B4-BE49-F238E27FC236}">
                <a16:creationId xmlns:a16="http://schemas.microsoft.com/office/drawing/2014/main" id="{EA23629A-10FF-2AAF-D30F-C9AF5D131667}"/>
              </a:ext>
            </a:extLst>
          </p:cNvPr>
          <p:cNvSpPr>
            <a:spLocks noGrp="1"/>
          </p:cNvSpPr>
          <p:nvPr>
            <p:ph type="ftr" sz="quarter" idx="22"/>
          </p:nvPr>
        </p:nvSpPr>
        <p:spPr/>
        <p:txBody>
          <a:bodyPr/>
          <a:lstStyle/>
          <a:p>
            <a:endParaRPr lang="en-GB" noProof="0"/>
          </a:p>
        </p:txBody>
      </p:sp>
    </p:spTree>
    <p:extLst>
      <p:ext uri="{BB962C8B-B14F-4D97-AF65-F5344CB8AC3E}">
        <p14:creationId xmlns:p14="http://schemas.microsoft.com/office/powerpoint/2010/main" val="25669866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lumns chart/table left high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C9AB3C8-05A5-2A1D-9373-719F81BB4E77}"/>
              </a:ext>
            </a:extLst>
          </p:cNvPr>
          <p:cNvSpPr/>
          <p:nvPr userDrawn="1"/>
        </p:nvSpPr>
        <p:spPr>
          <a:xfrm>
            <a:off x="10" y="1216302"/>
            <a:ext cx="5908063" cy="4559022"/>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4" name="Content Placeholder 3"/>
          <p:cNvSpPr>
            <a:spLocks noGrp="1"/>
          </p:cNvSpPr>
          <p:nvPr>
            <p:ph sz="half" idx="2"/>
          </p:nvPr>
        </p:nvSpPr>
        <p:spPr>
          <a:xfrm>
            <a:off x="385227" y="1593055"/>
            <a:ext cx="5386917" cy="4061620"/>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1593063"/>
            <a:ext cx="5389034" cy="4061619"/>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5" name="Text Placeholder 6"/>
          <p:cNvSpPr>
            <a:spLocks noGrp="1"/>
          </p:cNvSpPr>
          <p:nvPr>
            <p:ph type="body" sz="quarter" idx="16" hasCustomPrompt="1"/>
          </p:nvPr>
        </p:nvSpPr>
        <p:spPr>
          <a:xfrm>
            <a:off x="6410349"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23" name="Text Placeholder 6"/>
          <p:cNvSpPr>
            <a:spLocks noGrp="1"/>
          </p:cNvSpPr>
          <p:nvPr>
            <p:ph type="body" sz="quarter" idx="18" hasCustomPrompt="1"/>
          </p:nvPr>
        </p:nvSpPr>
        <p:spPr>
          <a:xfrm>
            <a:off x="385236"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5" name="Title 4">
            <a:extLst>
              <a:ext uri="{FF2B5EF4-FFF2-40B4-BE49-F238E27FC236}">
                <a16:creationId xmlns:a16="http://schemas.microsoft.com/office/drawing/2014/main" id="{40AA4158-9DFA-567D-BAC2-65A179019A10}"/>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7" name="Text Placeholder 11">
            <a:extLst>
              <a:ext uri="{FF2B5EF4-FFF2-40B4-BE49-F238E27FC236}">
                <a16:creationId xmlns:a16="http://schemas.microsoft.com/office/drawing/2014/main" id="{ACF84297-4730-43C9-D1D5-2F4012A10545}"/>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Footer Placeholder 2">
            <a:extLst>
              <a:ext uri="{FF2B5EF4-FFF2-40B4-BE49-F238E27FC236}">
                <a16:creationId xmlns:a16="http://schemas.microsoft.com/office/drawing/2014/main" id="{00812C59-C24C-26EB-90D2-EE290434E7D1}"/>
              </a:ext>
            </a:extLst>
          </p:cNvPr>
          <p:cNvSpPr>
            <a:spLocks noGrp="1"/>
          </p:cNvSpPr>
          <p:nvPr>
            <p:ph type="ftr" sz="quarter" idx="19"/>
          </p:nvPr>
        </p:nvSpPr>
        <p:spPr>
          <a:xfrm>
            <a:off x="385229" y="6648663"/>
            <a:ext cx="11311474" cy="96950"/>
          </a:xfrm>
          <a:prstGeom prst="rect">
            <a:avLst/>
          </a:prstGeom>
        </p:spPr>
        <p:txBody>
          <a:bodyPr/>
          <a:lstStyle/>
          <a:p>
            <a:endParaRPr lang="en-GB" noProof="0"/>
          </a:p>
        </p:txBody>
      </p:sp>
      <p:sp>
        <p:nvSpPr>
          <p:cNvPr id="10" name="Text Placeholder 17">
            <a:extLst>
              <a:ext uri="{FF2B5EF4-FFF2-40B4-BE49-F238E27FC236}">
                <a16:creationId xmlns:a16="http://schemas.microsoft.com/office/drawing/2014/main" id="{CD3CD1C5-04EC-E014-53F5-ACC23B3FE466}"/>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220593994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wo columns chart/table right highligh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C9AB3C8-05A5-2A1D-9373-719F81BB4E77}"/>
              </a:ext>
            </a:extLst>
          </p:cNvPr>
          <p:cNvSpPr/>
          <p:nvPr userDrawn="1"/>
        </p:nvSpPr>
        <p:spPr>
          <a:xfrm>
            <a:off x="6283569" y="1219200"/>
            <a:ext cx="5908431" cy="4556124"/>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4" name="Content Placeholder 3"/>
          <p:cNvSpPr>
            <a:spLocks noGrp="1"/>
          </p:cNvSpPr>
          <p:nvPr>
            <p:ph sz="half" idx="2"/>
          </p:nvPr>
        </p:nvSpPr>
        <p:spPr>
          <a:xfrm>
            <a:off x="385227" y="1593055"/>
            <a:ext cx="5386917" cy="4061620"/>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1593063"/>
            <a:ext cx="5389034" cy="4061619"/>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5" name="Text Placeholder 6"/>
          <p:cNvSpPr>
            <a:spLocks noGrp="1"/>
          </p:cNvSpPr>
          <p:nvPr>
            <p:ph type="body" sz="quarter" idx="16" hasCustomPrompt="1"/>
          </p:nvPr>
        </p:nvSpPr>
        <p:spPr>
          <a:xfrm>
            <a:off x="6411928"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23" name="Text Placeholder 6"/>
          <p:cNvSpPr>
            <a:spLocks noGrp="1"/>
          </p:cNvSpPr>
          <p:nvPr>
            <p:ph type="body" sz="quarter" idx="18" hasCustomPrompt="1"/>
          </p:nvPr>
        </p:nvSpPr>
        <p:spPr>
          <a:xfrm>
            <a:off x="385236" y="1335603"/>
            <a:ext cx="538745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5" name="Title 4">
            <a:extLst>
              <a:ext uri="{FF2B5EF4-FFF2-40B4-BE49-F238E27FC236}">
                <a16:creationId xmlns:a16="http://schemas.microsoft.com/office/drawing/2014/main" id="{40AA4158-9DFA-567D-BAC2-65A179019A10}"/>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7" name="Text Placeholder 11">
            <a:extLst>
              <a:ext uri="{FF2B5EF4-FFF2-40B4-BE49-F238E27FC236}">
                <a16:creationId xmlns:a16="http://schemas.microsoft.com/office/drawing/2014/main" id="{ACF84297-4730-43C9-D1D5-2F4012A10545}"/>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Footer Placeholder 2">
            <a:extLst>
              <a:ext uri="{FF2B5EF4-FFF2-40B4-BE49-F238E27FC236}">
                <a16:creationId xmlns:a16="http://schemas.microsoft.com/office/drawing/2014/main" id="{700C9BF2-55D0-0AC2-3D03-3280FBEB2CAE}"/>
              </a:ext>
            </a:extLst>
          </p:cNvPr>
          <p:cNvSpPr>
            <a:spLocks noGrp="1"/>
          </p:cNvSpPr>
          <p:nvPr>
            <p:ph type="ftr" sz="quarter" idx="19"/>
          </p:nvPr>
        </p:nvSpPr>
        <p:spPr>
          <a:xfrm>
            <a:off x="385229" y="6648663"/>
            <a:ext cx="11311474" cy="96950"/>
          </a:xfrm>
          <a:prstGeom prst="rect">
            <a:avLst/>
          </a:prstGeom>
        </p:spPr>
        <p:txBody>
          <a:bodyPr/>
          <a:lstStyle/>
          <a:p>
            <a:endParaRPr lang="en-GB" noProof="0"/>
          </a:p>
        </p:txBody>
      </p:sp>
      <p:sp>
        <p:nvSpPr>
          <p:cNvPr id="10" name="Text Placeholder 17">
            <a:extLst>
              <a:ext uri="{FF2B5EF4-FFF2-40B4-BE49-F238E27FC236}">
                <a16:creationId xmlns:a16="http://schemas.microsoft.com/office/drawing/2014/main" id="{14EF2653-B147-BB3F-310C-642556F00E4F}"/>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4028619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wo columns chart/table with grey highlight box chart/table">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383648" y="2950929"/>
            <a:ext cx="5386917" cy="2715778"/>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0338" y="2950946"/>
            <a:ext cx="5389034" cy="2715777"/>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6" hasCustomPrompt="1"/>
          </p:nvPr>
        </p:nvSpPr>
        <p:spPr>
          <a:xfrm>
            <a:off x="6410338" y="2689600"/>
            <a:ext cx="5389034"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23" name="Text Placeholder 6"/>
          <p:cNvSpPr>
            <a:spLocks noGrp="1"/>
          </p:cNvSpPr>
          <p:nvPr>
            <p:ph type="body" sz="quarter" idx="18" hasCustomPrompt="1"/>
          </p:nvPr>
        </p:nvSpPr>
        <p:spPr>
          <a:xfrm>
            <a:off x="383648" y="2689600"/>
            <a:ext cx="5389034"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7" name="Title 6">
            <a:extLst>
              <a:ext uri="{FF2B5EF4-FFF2-40B4-BE49-F238E27FC236}">
                <a16:creationId xmlns:a16="http://schemas.microsoft.com/office/drawing/2014/main" id="{1A5D7E9C-8A26-EB26-2198-56A00BDB99F0}"/>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9" name="Text Placeholder 11">
            <a:extLst>
              <a:ext uri="{FF2B5EF4-FFF2-40B4-BE49-F238E27FC236}">
                <a16:creationId xmlns:a16="http://schemas.microsoft.com/office/drawing/2014/main" id="{F9E0BD43-45B5-35B2-EAC7-38592920C135}"/>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10" name="Text Placeholder 8">
            <a:extLst>
              <a:ext uri="{FF2B5EF4-FFF2-40B4-BE49-F238E27FC236}">
                <a16:creationId xmlns:a16="http://schemas.microsoft.com/office/drawing/2014/main" id="{6C5053CF-4E48-2843-6827-A78F3A23F41F}"/>
              </a:ext>
            </a:extLst>
          </p:cNvPr>
          <p:cNvSpPr>
            <a:spLocks noGrp="1"/>
          </p:cNvSpPr>
          <p:nvPr>
            <p:ph type="body" sz="quarter" idx="14"/>
          </p:nvPr>
        </p:nvSpPr>
        <p:spPr>
          <a:xfrm>
            <a:off x="-768" y="1222458"/>
            <a:ext cx="12191999" cy="1295327"/>
          </a:xfrm>
          <a:prstGeom prst="rect">
            <a:avLst/>
          </a:prstGeom>
          <a:solidFill>
            <a:schemeClr val="tx2"/>
          </a:solidFill>
        </p:spPr>
        <p:txBody>
          <a:bodyPr lIns="313200" tIns="108000" rIns="313200" bIns="108000">
            <a:spAutoFit/>
          </a:bodyPr>
          <a:lstStyle>
            <a:lvl1pPr marL="0" indent="0">
              <a:spcBef>
                <a:spcPts val="600"/>
              </a:spcBef>
              <a:spcAft>
                <a:spcPts val="600"/>
              </a:spcAft>
              <a:buNone/>
              <a:defRPr sz="1000" b="0">
                <a:solidFill>
                  <a:schemeClr val="tx1"/>
                </a:solidFill>
                <a:latin typeface="Rubik Medium" pitchFamily="2" charset="-79"/>
                <a:cs typeface="Rubik Medium" pitchFamily="2" charset="-79"/>
              </a:defRPr>
            </a:lvl1pPr>
            <a:lvl2pPr marL="0" indent="0">
              <a:spcBef>
                <a:spcPts val="0"/>
              </a:spcBef>
              <a:spcAft>
                <a:spcPts val="600"/>
              </a:spcAft>
              <a:buClr>
                <a:schemeClr val="tx1"/>
              </a:buClr>
              <a:buSzPct val="100000"/>
              <a:buFont typeface="Arial" panose="020B0604020202020204" pitchFamily="34" charset="0"/>
              <a:buNone/>
              <a:defRPr sz="1000">
                <a:solidFill>
                  <a:schemeClr val="tx1"/>
                </a:solidFill>
              </a:defRPr>
            </a:lvl2pPr>
            <a:lvl3pPr>
              <a:defRPr sz="1000"/>
            </a:lvl3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 name="Text Placeholder 17">
            <a:extLst>
              <a:ext uri="{FF2B5EF4-FFF2-40B4-BE49-F238E27FC236}">
                <a16:creationId xmlns:a16="http://schemas.microsoft.com/office/drawing/2014/main" id="{657D0DC0-8001-AAFE-CA2A-EFE9951A4CBB}"/>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29199653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Two columns chart/table with grey highlight box chart/table">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2219020" y="2583242"/>
            <a:ext cx="4658518" cy="2958408"/>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7018215" y="2583241"/>
            <a:ext cx="4781157" cy="2958409"/>
          </a:xfrm>
          <a:prstGeom prst="rect">
            <a:avLst/>
          </a:prstGeo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6" hasCustomPrompt="1"/>
          </p:nvPr>
        </p:nvSpPr>
        <p:spPr>
          <a:xfrm>
            <a:off x="7018215" y="2257800"/>
            <a:ext cx="4781157"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23" name="Text Placeholder 6"/>
          <p:cNvSpPr>
            <a:spLocks noGrp="1"/>
          </p:cNvSpPr>
          <p:nvPr>
            <p:ph type="body" sz="quarter" idx="18" hasCustomPrompt="1"/>
          </p:nvPr>
        </p:nvSpPr>
        <p:spPr>
          <a:xfrm>
            <a:off x="2219020" y="2257544"/>
            <a:ext cx="4658518"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7" name="Title 6">
            <a:extLst>
              <a:ext uri="{FF2B5EF4-FFF2-40B4-BE49-F238E27FC236}">
                <a16:creationId xmlns:a16="http://schemas.microsoft.com/office/drawing/2014/main" id="{1A5D7E9C-8A26-EB26-2198-56A00BDB99F0}"/>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9" name="Text Placeholder 11">
            <a:extLst>
              <a:ext uri="{FF2B5EF4-FFF2-40B4-BE49-F238E27FC236}">
                <a16:creationId xmlns:a16="http://schemas.microsoft.com/office/drawing/2014/main" id="{F9E0BD43-45B5-35B2-EAC7-38592920C135}"/>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10" name="Text Placeholder 8">
            <a:extLst>
              <a:ext uri="{FF2B5EF4-FFF2-40B4-BE49-F238E27FC236}">
                <a16:creationId xmlns:a16="http://schemas.microsoft.com/office/drawing/2014/main" id="{6C5053CF-4E48-2843-6827-A78F3A23F41F}"/>
              </a:ext>
            </a:extLst>
          </p:cNvPr>
          <p:cNvSpPr>
            <a:spLocks noGrp="1"/>
          </p:cNvSpPr>
          <p:nvPr>
            <p:ph type="body" sz="quarter" idx="14"/>
          </p:nvPr>
        </p:nvSpPr>
        <p:spPr>
          <a:xfrm>
            <a:off x="-768" y="1222458"/>
            <a:ext cx="12191999" cy="1295327"/>
          </a:xfrm>
          <a:prstGeom prst="rect">
            <a:avLst/>
          </a:prstGeom>
          <a:solidFill>
            <a:schemeClr val="tx2"/>
          </a:solidFill>
        </p:spPr>
        <p:txBody>
          <a:bodyPr lIns="313200" tIns="108000" rIns="313200" bIns="108000">
            <a:spAutoFit/>
          </a:bodyPr>
          <a:lstStyle>
            <a:lvl1pPr marL="0" indent="0">
              <a:spcBef>
                <a:spcPts val="600"/>
              </a:spcBef>
              <a:spcAft>
                <a:spcPts val="600"/>
              </a:spcAft>
              <a:buNone/>
              <a:defRPr sz="1000" b="0">
                <a:solidFill>
                  <a:schemeClr val="tx1"/>
                </a:solidFill>
                <a:latin typeface="Rubik Medium" pitchFamily="2" charset="-79"/>
                <a:cs typeface="Rubik Medium" pitchFamily="2" charset="-79"/>
              </a:defRPr>
            </a:lvl1pPr>
            <a:lvl2pPr marL="0" indent="0">
              <a:spcBef>
                <a:spcPts val="0"/>
              </a:spcBef>
              <a:spcAft>
                <a:spcPts val="600"/>
              </a:spcAft>
              <a:buClr>
                <a:schemeClr val="tx1"/>
              </a:buClr>
              <a:buSzPct val="100000"/>
              <a:buFont typeface="Arial" panose="020B0604020202020204" pitchFamily="34" charset="0"/>
              <a:buNone/>
              <a:defRPr sz="1000">
                <a:solidFill>
                  <a:schemeClr val="tx1"/>
                </a:solidFill>
              </a:defRPr>
            </a:lvl2pPr>
            <a:lvl3pPr>
              <a:defRPr sz="1000"/>
            </a:lvl3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Rectangle 2">
            <a:extLst>
              <a:ext uri="{FF2B5EF4-FFF2-40B4-BE49-F238E27FC236}">
                <a16:creationId xmlns:a16="http://schemas.microsoft.com/office/drawing/2014/main" id="{469D7497-A4B5-FFA0-45E8-C67DF6BDF710}"/>
              </a:ext>
            </a:extLst>
          </p:cNvPr>
          <p:cNvSpPr/>
          <p:nvPr userDrawn="1"/>
        </p:nvSpPr>
        <p:spPr>
          <a:xfrm>
            <a:off x="0" y="3051561"/>
            <a:ext cx="2156160" cy="292190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Tree>
    <p:extLst>
      <p:ext uri="{BB962C8B-B14F-4D97-AF65-F5344CB8AC3E}">
        <p14:creationId xmlns:p14="http://schemas.microsoft.com/office/powerpoint/2010/main" val="329574225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hree columns">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4" name="Text Placeholder 13">
            <a:extLst>
              <a:ext uri="{FF2B5EF4-FFF2-40B4-BE49-F238E27FC236}">
                <a16:creationId xmlns:a16="http://schemas.microsoft.com/office/drawing/2014/main" id="{D3D9027B-82C9-1BA9-4459-E26AA6B97A82}"/>
              </a:ext>
            </a:extLst>
          </p:cNvPr>
          <p:cNvSpPr>
            <a:spLocks noGrp="1"/>
          </p:cNvSpPr>
          <p:nvPr>
            <p:ph type="body" sz="quarter" idx="15"/>
          </p:nvPr>
        </p:nvSpPr>
        <p:spPr>
          <a:xfrm>
            <a:off x="385228" y="1594980"/>
            <a:ext cx="3367385" cy="406655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 name="Title 1">
            <a:extLst>
              <a:ext uri="{FF2B5EF4-FFF2-40B4-BE49-F238E27FC236}">
                <a16:creationId xmlns:a16="http://schemas.microsoft.com/office/drawing/2014/main" id="{009A13AA-1463-2467-2334-ADF47DBDEDE4}"/>
              </a:ext>
            </a:extLst>
          </p:cNvPr>
          <p:cNvSpPr>
            <a:spLocks noGrp="1"/>
          </p:cNvSpPr>
          <p:nvPr>
            <p:ph type="title"/>
          </p:nvPr>
        </p:nvSpPr>
        <p:spPr>
          <a:xfrm>
            <a:off x="385226" y="318635"/>
            <a:ext cx="10009108" cy="307777"/>
          </a:xfrm>
        </p:spPr>
        <p:txBody>
          <a:bodyPr/>
          <a:lstStyle/>
          <a:p>
            <a:r>
              <a:rPr lang="en-GB" noProof="0"/>
              <a:t>Click to edit Master title style</a:t>
            </a:r>
          </a:p>
        </p:txBody>
      </p:sp>
      <p:sp>
        <p:nvSpPr>
          <p:cNvPr id="4" name="Text Placeholder 11">
            <a:extLst>
              <a:ext uri="{FF2B5EF4-FFF2-40B4-BE49-F238E27FC236}">
                <a16:creationId xmlns:a16="http://schemas.microsoft.com/office/drawing/2014/main" id="{ED5D8830-4F25-3EBB-9EE9-3CA0A755584F}"/>
              </a:ext>
            </a:extLst>
          </p:cNvPr>
          <p:cNvSpPr>
            <a:spLocks noGrp="1"/>
          </p:cNvSpPr>
          <p:nvPr>
            <p:ph type="body" sz="quarter" idx="13"/>
          </p:nvPr>
        </p:nvSpPr>
        <p:spPr>
          <a:xfrm>
            <a:off x="385226" y="680403"/>
            <a:ext cx="10009108" cy="215444"/>
          </a:xfrm>
          <a:prstGeom prst="rect">
            <a:avLst/>
          </a:prstGeom>
        </p:spPr>
        <p:txBody>
          <a:bodyPr wrap="square">
            <a:spAutoFit/>
          </a:bodyPr>
          <a:lstStyle>
            <a:lvl1pPr marL="0" indent="0">
              <a:buFontTx/>
              <a:buNone/>
              <a:defRPr sz="1400">
                <a:solidFill>
                  <a:schemeClr val="accent1"/>
                </a:solidFill>
                <a:latin typeface="+mj-lt"/>
                <a:cs typeface="Rubik Bold" pitchFamily="2" charset="-79"/>
              </a:defRPr>
            </a:lvl1pPr>
          </a:lstStyle>
          <a:p>
            <a:pPr lvl="0"/>
            <a:r>
              <a:rPr lang="en-GB" noProof="0"/>
              <a:t>Click to edit Master text styles</a:t>
            </a:r>
          </a:p>
        </p:txBody>
      </p:sp>
      <p:sp>
        <p:nvSpPr>
          <p:cNvPr id="7" name="Text Placeholder 13">
            <a:extLst>
              <a:ext uri="{FF2B5EF4-FFF2-40B4-BE49-F238E27FC236}">
                <a16:creationId xmlns:a16="http://schemas.microsoft.com/office/drawing/2014/main" id="{58857A0A-DA5B-187B-295E-B89C64E23053}"/>
              </a:ext>
            </a:extLst>
          </p:cNvPr>
          <p:cNvSpPr>
            <a:spLocks noGrp="1"/>
          </p:cNvSpPr>
          <p:nvPr>
            <p:ph type="body" sz="quarter" idx="16"/>
          </p:nvPr>
        </p:nvSpPr>
        <p:spPr>
          <a:xfrm>
            <a:off x="4412566" y="1594980"/>
            <a:ext cx="3367385" cy="406655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Text Placeholder 13">
            <a:extLst>
              <a:ext uri="{FF2B5EF4-FFF2-40B4-BE49-F238E27FC236}">
                <a16:creationId xmlns:a16="http://schemas.microsoft.com/office/drawing/2014/main" id="{3E289F30-73C1-9782-ABAD-7D44C82D7F9E}"/>
              </a:ext>
            </a:extLst>
          </p:cNvPr>
          <p:cNvSpPr>
            <a:spLocks noGrp="1"/>
          </p:cNvSpPr>
          <p:nvPr>
            <p:ph type="body" sz="quarter" idx="17"/>
          </p:nvPr>
        </p:nvSpPr>
        <p:spPr>
          <a:xfrm>
            <a:off x="8439905" y="1594980"/>
            <a:ext cx="3367385" cy="406655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Text Placeholder 6">
            <a:extLst>
              <a:ext uri="{FF2B5EF4-FFF2-40B4-BE49-F238E27FC236}">
                <a16:creationId xmlns:a16="http://schemas.microsoft.com/office/drawing/2014/main" id="{028C8305-B8E6-0EFE-7284-578712CEAF3D}"/>
              </a:ext>
            </a:extLst>
          </p:cNvPr>
          <p:cNvSpPr>
            <a:spLocks noGrp="1"/>
          </p:cNvSpPr>
          <p:nvPr>
            <p:ph type="body" sz="quarter" idx="18" hasCustomPrompt="1"/>
          </p:nvPr>
        </p:nvSpPr>
        <p:spPr>
          <a:xfrm>
            <a:off x="4412566" y="1335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6" name="Text Placeholder 6">
            <a:extLst>
              <a:ext uri="{FF2B5EF4-FFF2-40B4-BE49-F238E27FC236}">
                <a16:creationId xmlns:a16="http://schemas.microsoft.com/office/drawing/2014/main" id="{57FE4DA1-651B-1FA3-7EBE-429395419D27}"/>
              </a:ext>
            </a:extLst>
          </p:cNvPr>
          <p:cNvSpPr>
            <a:spLocks noGrp="1"/>
          </p:cNvSpPr>
          <p:nvPr>
            <p:ph type="body" sz="quarter" idx="19" hasCustomPrompt="1"/>
          </p:nvPr>
        </p:nvSpPr>
        <p:spPr>
          <a:xfrm>
            <a:off x="383649" y="1335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9" name="Text Placeholder 6">
            <a:extLst>
              <a:ext uri="{FF2B5EF4-FFF2-40B4-BE49-F238E27FC236}">
                <a16:creationId xmlns:a16="http://schemas.microsoft.com/office/drawing/2014/main" id="{BD45E6B5-75CA-70B1-188B-97C68286BFA6}"/>
              </a:ext>
            </a:extLst>
          </p:cNvPr>
          <p:cNvSpPr>
            <a:spLocks noGrp="1"/>
          </p:cNvSpPr>
          <p:nvPr>
            <p:ph type="body" sz="quarter" idx="20" hasCustomPrompt="1"/>
          </p:nvPr>
        </p:nvSpPr>
        <p:spPr>
          <a:xfrm>
            <a:off x="8439905" y="1335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3</a:t>
            </a:r>
          </a:p>
        </p:txBody>
      </p:sp>
      <p:sp>
        <p:nvSpPr>
          <p:cNvPr id="12" name="Text Placeholder 17">
            <a:extLst>
              <a:ext uri="{FF2B5EF4-FFF2-40B4-BE49-F238E27FC236}">
                <a16:creationId xmlns:a16="http://schemas.microsoft.com/office/drawing/2014/main" id="{74E3EBEB-C4B0-A2B3-B93C-8A458265C206}"/>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2514787204"/>
      </p:ext>
    </p:extLst>
  </p:cSld>
  <p:clrMapOvr>
    <a:masterClrMapping/>
  </p:clrMapOvr>
  <p:extLst>
    <p:ext uri="{DCECCB84-F9BA-43D5-87BE-67443E8EF086}">
      <p15:sldGuideLst xmlns:p15="http://schemas.microsoft.com/office/powerpoint/2012/main"/>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hree columns with grey highlight box">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4" name="Text Placeholder 13">
            <a:extLst>
              <a:ext uri="{FF2B5EF4-FFF2-40B4-BE49-F238E27FC236}">
                <a16:creationId xmlns:a16="http://schemas.microsoft.com/office/drawing/2014/main" id="{D3D9027B-82C9-1BA9-4459-E26AA6B97A82}"/>
              </a:ext>
            </a:extLst>
          </p:cNvPr>
          <p:cNvSpPr>
            <a:spLocks noGrp="1"/>
          </p:cNvSpPr>
          <p:nvPr>
            <p:ph type="body" sz="quarter" idx="15"/>
          </p:nvPr>
        </p:nvSpPr>
        <p:spPr>
          <a:xfrm>
            <a:off x="385228" y="2863048"/>
            <a:ext cx="3367385" cy="279791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 name="Title 1">
            <a:extLst>
              <a:ext uri="{FF2B5EF4-FFF2-40B4-BE49-F238E27FC236}">
                <a16:creationId xmlns:a16="http://schemas.microsoft.com/office/drawing/2014/main" id="{009A13AA-1463-2467-2334-ADF47DBDEDE4}"/>
              </a:ext>
            </a:extLst>
          </p:cNvPr>
          <p:cNvSpPr>
            <a:spLocks noGrp="1"/>
          </p:cNvSpPr>
          <p:nvPr>
            <p:ph type="title"/>
          </p:nvPr>
        </p:nvSpPr>
        <p:spPr>
          <a:xfrm>
            <a:off x="385237" y="318635"/>
            <a:ext cx="10010057" cy="307777"/>
          </a:xfrm>
        </p:spPr>
        <p:txBody>
          <a:bodyPr/>
          <a:lstStyle/>
          <a:p>
            <a:r>
              <a:rPr lang="en-GB" noProof="0"/>
              <a:t>Click to edit Master title style</a:t>
            </a:r>
          </a:p>
        </p:txBody>
      </p:sp>
      <p:sp>
        <p:nvSpPr>
          <p:cNvPr id="4" name="Text Placeholder 11">
            <a:extLst>
              <a:ext uri="{FF2B5EF4-FFF2-40B4-BE49-F238E27FC236}">
                <a16:creationId xmlns:a16="http://schemas.microsoft.com/office/drawing/2014/main" id="{ED5D8830-4F25-3EBB-9EE9-3CA0A755584F}"/>
              </a:ext>
            </a:extLst>
          </p:cNvPr>
          <p:cNvSpPr>
            <a:spLocks noGrp="1"/>
          </p:cNvSpPr>
          <p:nvPr>
            <p:ph type="body" sz="quarter" idx="13"/>
          </p:nvPr>
        </p:nvSpPr>
        <p:spPr>
          <a:xfrm>
            <a:off x="385237" y="680403"/>
            <a:ext cx="10010057" cy="215444"/>
          </a:xfrm>
          <a:prstGeom prst="rect">
            <a:avLst/>
          </a:prstGeom>
        </p:spPr>
        <p:txBody>
          <a:bodyPr wrap="square">
            <a:spAutoFit/>
          </a:bodyPr>
          <a:lstStyle>
            <a:lvl1pPr marL="0" indent="0">
              <a:buFontTx/>
              <a:buNone/>
              <a:defRPr sz="1400">
                <a:solidFill>
                  <a:schemeClr val="accent1"/>
                </a:solidFill>
                <a:latin typeface="Rubik Medium" pitchFamily="2" charset="-79"/>
                <a:cs typeface="Rubik Medium" pitchFamily="2" charset="-79"/>
              </a:defRPr>
            </a:lvl1pPr>
          </a:lstStyle>
          <a:p>
            <a:pPr lvl="0"/>
            <a:r>
              <a:rPr lang="en-GB" noProof="0"/>
              <a:t>Click to edit Master text styles</a:t>
            </a:r>
          </a:p>
        </p:txBody>
      </p:sp>
      <p:sp>
        <p:nvSpPr>
          <p:cNvPr id="7" name="Text Placeholder 13">
            <a:extLst>
              <a:ext uri="{FF2B5EF4-FFF2-40B4-BE49-F238E27FC236}">
                <a16:creationId xmlns:a16="http://schemas.microsoft.com/office/drawing/2014/main" id="{58857A0A-DA5B-187B-295E-B89C64E23053}"/>
              </a:ext>
            </a:extLst>
          </p:cNvPr>
          <p:cNvSpPr>
            <a:spLocks noGrp="1"/>
          </p:cNvSpPr>
          <p:nvPr>
            <p:ph type="body" sz="quarter" idx="16"/>
          </p:nvPr>
        </p:nvSpPr>
        <p:spPr>
          <a:xfrm>
            <a:off x="4412566" y="2863048"/>
            <a:ext cx="3367385" cy="279791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Text Placeholder 13">
            <a:extLst>
              <a:ext uri="{FF2B5EF4-FFF2-40B4-BE49-F238E27FC236}">
                <a16:creationId xmlns:a16="http://schemas.microsoft.com/office/drawing/2014/main" id="{3E289F30-73C1-9782-ABAD-7D44C82D7F9E}"/>
              </a:ext>
            </a:extLst>
          </p:cNvPr>
          <p:cNvSpPr>
            <a:spLocks noGrp="1"/>
          </p:cNvSpPr>
          <p:nvPr>
            <p:ph type="body" sz="quarter" idx="17"/>
          </p:nvPr>
        </p:nvSpPr>
        <p:spPr>
          <a:xfrm>
            <a:off x="8439905" y="2863048"/>
            <a:ext cx="3367385" cy="279791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Text Placeholder 8">
            <a:extLst>
              <a:ext uri="{FF2B5EF4-FFF2-40B4-BE49-F238E27FC236}">
                <a16:creationId xmlns:a16="http://schemas.microsoft.com/office/drawing/2014/main" id="{89299C4E-9F19-4C12-E82E-01282C166EEB}"/>
              </a:ext>
            </a:extLst>
          </p:cNvPr>
          <p:cNvSpPr>
            <a:spLocks noGrp="1"/>
          </p:cNvSpPr>
          <p:nvPr>
            <p:ph type="body" sz="quarter" idx="14"/>
          </p:nvPr>
        </p:nvSpPr>
        <p:spPr>
          <a:xfrm>
            <a:off x="-768" y="1222458"/>
            <a:ext cx="12191999" cy="1295327"/>
          </a:xfrm>
          <a:prstGeom prst="rect">
            <a:avLst/>
          </a:prstGeom>
          <a:solidFill>
            <a:schemeClr val="tx2"/>
          </a:solidFill>
        </p:spPr>
        <p:txBody>
          <a:bodyPr lIns="313200" tIns="108000" rIns="313200" bIns="108000">
            <a:spAutoFit/>
          </a:bodyPr>
          <a:lstStyle>
            <a:lvl1pPr marL="0" indent="0">
              <a:spcBef>
                <a:spcPts val="600"/>
              </a:spcBef>
              <a:spcAft>
                <a:spcPts val="600"/>
              </a:spcAft>
              <a:buNone/>
              <a:defRPr sz="1000" b="0">
                <a:solidFill>
                  <a:schemeClr val="tx1"/>
                </a:solidFill>
                <a:latin typeface="Rubik Medium" pitchFamily="2" charset="-79"/>
                <a:cs typeface="Rubik Medium" pitchFamily="2" charset="-79"/>
              </a:defRPr>
            </a:lvl1pPr>
            <a:lvl2pPr marL="0" indent="0">
              <a:spcBef>
                <a:spcPts val="0"/>
              </a:spcBef>
              <a:spcAft>
                <a:spcPts val="600"/>
              </a:spcAft>
              <a:buClr>
                <a:schemeClr val="tx1"/>
              </a:buClr>
              <a:buSzPct val="100000"/>
              <a:buFont typeface="Arial" panose="020B0604020202020204" pitchFamily="34" charset="0"/>
              <a:buNone/>
              <a:defRPr sz="1000">
                <a:solidFill>
                  <a:schemeClr val="tx1"/>
                </a:solidFill>
              </a:defRPr>
            </a:lvl2pPr>
            <a:lvl3pPr>
              <a:defRPr sz="1000"/>
            </a:lvl3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Text Placeholder 17">
            <a:extLst>
              <a:ext uri="{FF2B5EF4-FFF2-40B4-BE49-F238E27FC236}">
                <a16:creationId xmlns:a16="http://schemas.microsoft.com/office/drawing/2014/main" id="{626C55BB-583C-C671-0929-A6EA60881DD1}"/>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
        <p:nvSpPr>
          <p:cNvPr id="9" name="Text Placeholder 6">
            <a:extLst>
              <a:ext uri="{FF2B5EF4-FFF2-40B4-BE49-F238E27FC236}">
                <a16:creationId xmlns:a16="http://schemas.microsoft.com/office/drawing/2014/main" id="{8B1D73D3-1085-AFAA-2CD1-3D11BF4729A5}"/>
              </a:ext>
            </a:extLst>
          </p:cNvPr>
          <p:cNvSpPr>
            <a:spLocks noGrp="1"/>
          </p:cNvSpPr>
          <p:nvPr>
            <p:ph type="body" sz="quarter" idx="18" hasCustomPrompt="1"/>
          </p:nvPr>
        </p:nvSpPr>
        <p:spPr>
          <a:xfrm>
            <a:off x="4412566" y="2613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2</a:t>
            </a:r>
          </a:p>
        </p:txBody>
      </p:sp>
      <p:sp>
        <p:nvSpPr>
          <p:cNvPr id="10" name="Text Placeholder 6">
            <a:extLst>
              <a:ext uri="{FF2B5EF4-FFF2-40B4-BE49-F238E27FC236}">
                <a16:creationId xmlns:a16="http://schemas.microsoft.com/office/drawing/2014/main" id="{4024936D-6830-2820-7F4D-2E7732EAADB5}"/>
              </a:ext>
            </a:extLst>
          </p:cNvPr>
          <p:cNvSpPr>
            <a:spLocks noGrp="1"/>
          </p:cNvSpPr>
          <p:nvPr>
            <p:ph type="body" sz="quarter" idx="19" hasCustomPrompt="1"/>
          </p:nvPr>
        </p:nvSpPr>
        <p:spPr>
          <a:xfrm>
            <a:off x="383649" y="2613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1</a:t>
            </a:r>
          </a:p>
        </p:txBody>
      </p:sp>
      <p:sp>
        <p:nvSpPr>
          <p:cNvPr id="11" name="Text Placeholder 6">
            <a:extLst>
              <a:ext uri="{FF2B5EF4-FFF2-40B4-BE49-F238E27FC236}">
                <a16:creationId xmlns:a16="http://schemas.microsoft.com/office/drawing/2014/main" id="{46715638-374D-D2C7-4A83-ADDA94688C3C}"/>
              </a:ext>
            </a:extLst>
          </p:cNvPr>
          <p:cNvSpPr>
            <a:spLocks noGrp="1"/>
          </p:cNvSpPr>
          <p:nvPr>
            <p:ph type="body" sz="quarter" idx="20" hasCustomPrompt="1"/>
          </p:nvPr>
        </p:nvSpPr>
        <p:spPr>
          <a:xfrm>
            <a:off x="8439905" y="2613603"/>
            <a:ext cx="3367385"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Chart 3</a:t>
            </a:r>
          </a:p>
        </p:txBody>
      </p:sp>
    </p:spTree>
    <p:extLst>
      <p:ext uri="{BB962C8B-B14F-4D97-AF65-F5344CB8AC3E}">
        <p14:creationId xmlns:p14="http://schemas.microsoft.com/office/powerpoint/2010/main" val="3459666710"/>
      </p:ext>
    </p:extLst>
  </p:cSld>
  <p:clrMapOvr>
    <a:masterClrMapping/>
  </p:clrMapOvr>
  <p:extLst>
    <p:ext uri="{DCECCB84-F9BA-43D5-87BE-67443E8EF086}">
      <p15:sldGuideLst xmlns:p15="http://schemas.microsoft.com/office/powerpoint/2012/main"/>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Call out slide Aqua">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1" y="1219200"/>
            <a:ext cx="3903508" cy="4567990"/>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00"/>
            <a:ext cx="7385103" cy="405796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00"/>
            <a:ext cx="3379012" cy="406749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D2CC259A-028C-068B-5CB2-FE012629E5AB}"/>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grpSp>
        <p:nvGrpSpPr>
          <p:cNvPr id="12" name="Group 11">
            <a:extLst>
              <a:ext uri="{FF2B5EF4-FFF2-40B4-BE49-F238E27FC236}">
                <a16:creationId xmlns:a16="http://schemas.microsoft.com/office/drawing/2014/main" id="{38CB3609-D634-6696-452E-1F9890CB2B6E}"/>
              </a:ext>
            </a:extLst>
          </p:cNvPr>
          <p:cNvGrpSpPr/>
          <p:nvPr userDrawn="1"/>
        </p:nvGrpSpPr>
        <p:grpSpPr>
          <a:xfrm>
            <a:off x="312997" y="1109548"/>
            <a:ext cx="222949" cy="221898"/>
            <a:chOff x="344149" y="1077516"/>
            <a:chExt cx="222949" cy="221898"/>
          </a:xfrm>
        </p:grpSpPr>
        <p:sp>
          <p:nvSpPr>
            <p:cNvPr id="13" name="Oval 118">
              <a:extLst>
                <a:ext uri="{FF2B5EF4-FFF2-40B4-BE49-F238E27FC236}">
                  <a16:creationId xmlns:a16="http://schemas.microsoft.com/office/drawing/2014/main" id="{5AB1352A-8A13-7D68-6381-5602E04E1A45}"/>
                </a:ext>
              </a:extLst>
            </p:cNvPr>
            <p:cNvSpPr>
              <a:spLocks noChangeArrowheads="1"/>
            </p:cNvSpPr>
            <p:nvPr/>
          </p:nvSpPr>
          <p:spPr bwMode="auto">
            <a:xfrm>
              <a:off x="344149" y="1077516"/>
              <a:ext cx="222949" cy="221898"/>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19">
              <a:extLst>
                <a:ext uri="{FF2B5EF4-FFF2-40B4-BE49-F238E27FC236}">
                  <a16:creationId xmlns:a16="http://schemas.microsoft.com/office/drawing/2014/main" id="{6584D03C-54A4-005D-4041-F8E766DD9190}"/>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1772610362"/>
      </p:ext>
    </p:extLst>
  </p:cSld>
  <p:clrMapOvr>
    <a:masterClrMapping/>
  </p:clrMapOvr>
  <p:hf hdr="0" dt="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Important informatio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8271803" y="1219200"/>
            <a:ext cx="3920197" cy="46736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375138" y="1343638"/>
            <a:ext cx="7385103" cy="4318654"/>
          </a:xfrm>
          <a:prstGeom prst="rect">
            <a:avLst/>
          </a:prstGeom>
        </p:spPr>
        <p:txBody>
          <a:bodyPr/>
          <a:lstStyle>
            <a:lvl1pPr>
              <a:defRPr sz="800"/>
            </a:lvl1pPr>
            <a:lvl2pPr>
              <a:defRPr sz="800"/>
            </a:lvl2pPr>
            <a:lvl3pPr>
              <a:defRPr sz="800"/>
            </a:lvl3pPr>
            <a:lvl4pPr>
              <a:defRPr sz="800"/>
            </a:lvl4pPr>
            <a:lvl5pPr>
              <a:defRPr sz="800"/>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8426127" y="1343026"/>
            <a:ext cx="3379012" cy="4328792"/>
          </a:xfrm>
          <a:prstGeom prst="rect">
            <a:avLst/>
          </a:prstGeom>
        </p:spPr>
        <p:txBody>
          <a:bodyPr/>
          <a:lstStyle>
            <a:lvl1pPr>
              <a:defRPr sz="800">
                <a:solidFill>
                  <a:schemeClr val="tx1"/>
                </a:solidFill>
              </a:defRPr>
            </a:lvl1pPr>
            <a:lvl2pPr>
              <a:defRPr sz="800">
                <a:solidFill>
                  <a:schemeClr val="tx1"/>
                </a:solidFill>
              </a:defRPr>
            </a:lvl2pPr>
            <a:lvl3pPr>
              <a:defRPr sz="800">
                <a:solidFill>
                  <a:schemeClr val="tx1"/>
                </a:solidFill>
              </a:defRPr>
            </a:lvl3pPr>
            <a:lvl4pPr>
              <a:defRPr sz="800">
                <a:solidFill>
                  <a:schemeClr val="tx1"/>
                </a:solidFill>
              </a:defRPr>
            </a:lvl4pPr>
            <a:lvl5pPr>
              <a:defRPr sz="800">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Tree>
    <p:extLst>
      <p:ext uri="{BB962C8B-B14F-4D97-AF65-F5344CB8AC3E}">
        <p14:creationId xmlns:p14="http://schemas.microsoft.com/office/powerpoint/2010/main" val="2982095885"/>
      </p:ext>
    </p:extLst>
  </p:cSld>
  <p:clrMapOvr>
    <a:masterClrMapping/>
  </p:clrMapOvr>
  <p:hf hdr="0" dt="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all out slide Aqua_manual">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1" y="1219217"/>
            <a:ext cx="3903508" cy="4140867"/>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17"/>
            <a:ext cx="7385103" cy="3626905"/>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17"/>
            <a:ext cx="3379012" cy="3635419"/>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D2CC259A-028C-068B-5CB2-FE012629E5AB}"/>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
        <p:nvSpPr>
          <p:cNvPr id="12" name="TextBox 11">
            <a:extLst>
              <a:ext uri="{FF2B5EF4-FFF2-40B4-BE49-F238E27FC236}">
                <a16:creationId xmlns:a16="http://schemas.microsoft.com/office/drawing/2014/main" id="{E7B96FEB-B05B-D931-CA18-AA6D4EE9F6C7}"/>
              </a:ext>
            </a:extLst>
          </p:cNvPr>
          <p:cNvSpPr txBox="1"/>
          <p:nvPr userDrawn="1"/>
        </p:nvSpPr>
        <p:spPr>
          <a:xfrm>
            <a:off x="-2219569" y="4230578"/>
            <a:ext cx="2069514" cy="1031051"/>
          </a:xfrm>
          <a:prstGeom prst="rect">
            <a:avLst/>
          </a:prstGeom>
          <a:noFill/>
        </p:spPr>
        <p:txBody>
          <a:bodyPr wrap="square" rtlCol="0">
            <a:spAutoFit/>
          </a:bodyPr>
          <a:lstStyle/>
          <a:p>
            <a:pPr algn="r">
              <a:spcAft>
                <a:spcPts val="600"/>
              </a:spcAft>
            </a:pPr>
            <a:r>
              <a:rPr lang="en-GB" sz="800">
                <a:solidFill>
                  <a:srgbClr val="FF0000"/>
                </a:solidFill>
              </a:rPr>
              <a:t>The Aqua blue background box can be shortened when footers are too long and start to creep up into the box grid line. </a:t>
            </a:r>
          </a:p>
          <a:p>
            <a:pPr algn="r">
              <a:spcAft>
                <a:spcPts val="600"/>
              </a:spcAft>
            </a:pPr>
            <a:r>
              <a:rPr lang="en-GB" sz="800">
                <a:solidFill>
                  <a:srgbClr val="FF0000"/>
                </a:solidFill>
              </a:rPr>
              <a:t>Please keep the box at least bottom aligned to what sits on the right hand side of the page. </a:t>
            </a:r>
          </a:p>
        </p:txBody>
      </p:sp>
      <p:cxnSp>
        <p:nvCxnSpPr>
          <p:cNvPr id="13" name="Straight Arrow Connector 12">
            <a:extLst>
              <a:ext uri="{FF2B5EF4-FFF2-40B4-BE49-F238E27FC236}">
                <a16:creationId xmlns:a16="http://schemas.microsoft.com/office/drawing/2014/main" id="{FF927B60-76C4-A02D-DF84-2B1236F62149}"/>
              </a:ext>
            </a:extLst>
          </p:cNvPr>
          <p:cNvCxnSpPr>
            <a:cxnSpLocks/>
          </p:cNvCxnSpPr>
          <p:nvPr userDrawn="1"/>
        </p:nvCxnSpPr>
        <p:spPr>
          <a:xfrm>
            <a:off x="-2125785" y="5360067"/>
            <a:ext cx="1975729" cy="0"/>
          </a:xfrm>
          <a:prstGeom prst="straightConnector1">
            <a:avLst/>
          </a:prstGeom>
          <a:ln>
            <a:solidFill>
              <a:srgbClr val="FF0000"/>
            </a:solidFill>
            <a:tailEnd type="triangle"/>
          </a:ln>
        </p:spPr>
        <p:style>
          <a:lnRef idx="1">
            <a:schemeClr val="accent1"/>
          </a:lnRef>
          <a:fillRef idx="0">
            <a:schemeClr val="accent1"/>
          </a:fillRef>
          <a:effectRef idx="0">
            <a:schemeClr val="accent1"/>
          </a:effectRef>
          <a:fontRef idx="minor">
            <a:schemeClr val="tx1"/>
          </a:fontRef>
        </p:style>
      </p:cxnSp>
      <p:grpSp>
        <p:nvGrpSpPr>
          <p:cNvPr id="14" name="Group 13">
            <a:extLst>
              <a:ext uri="{FF2B5EF4-FFF2-40B4-BE49-F238E27FC236}">
                <a16:creationId xmlns:a16="http://schemas.microsoft.com/office/drawing/2014/main" id="{BD21A080-2F84-96E7-1135-6BBCAB8FD8B8}"/>
              </a:ext>
            </a:extLst>
          </p:cNvPr>
          <p:cNvGrpSpPr/>
          <p:nvPr userDrawn="1"/>
        </p:nvGrpSpPr>
        <p:grpSpPr>
          <a:xfrm>
            <a:off x="312997" y="1109548"/>
            <a:ext cx="222949" cy="221898"/>
            <a:chOff x="344149" y="1077516"/>
            <a:chExt cx="222949" cy="221898"/>
          </a:xfrm>
        </p:grpSpPr>
        <p:sp>
          <p:nvSpPr>
            <p:cNvPr id="15" name="Oval 118">
              <a:extLst>
                <a:ext uri="{FF2B5EF4-FFF2-40B4-BE49-F238E27FC236}">
                  <a16:creationId xmlns:a16="http://schemas.microsoft.com/office/drawing/2014/main" id="{D2004DE1-5B4E-7D4D-1066-95390B3D9747}"/>
                </a:ext>
              </a:extLst>
            </p:cNvPr>
            <p:cNvSpPr>
              <a:spLocks noChangeArrowheads="1"/>
            </p:cNvSpPr>
            <p:nvPr/>
          </p:nvSpPr>
          <p:spPr bwMode="auto">
            <a:xfrm>
              <a:off x="344149" y="1077516"/>
              <a:ext cx="222949" cy="221898"/>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6" name="Freeform 119">
              <a:extLst>
                <a:ext uri="{FF2B5EF4-FFF2-40B4-BE49-F238E27FC236}">
                  <a16:creationId xmlns:a16="http://schemas.microsoft.com/office/drawing/2014/main" id="{B480EAE7-60E8-A6B8-1E61-79236DF424A9}"/>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3663233036"/>
      </p:ext>
    </p:extLst>
  </p:cSld>
  <p:clrMapOvr>
    <a:masterClrMapping/>
  </p:clrMapOvr>
  <p:hf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_Call out slide Green">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3" y="1219200"/>
            <a:ext cx="3902218" cy="4567990"/>
          </a:xfrm>
          <a:prstGeom prst="rect">
            <a:avLst/>
          </a:prstGeom>
          <a:solidFill>
            <a:srgbClr val="F2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00"/>
            <a:ext cx="7385103" cy="405796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00"/>
            <a:ext cx="3379012" cy="406749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4D3C23DA-775F-E1DA-3D7E-371E42DAAD8E}"/>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grpSp>
        <p:nvGrpSpPr>
          <p:cNvPr id="12" name="Group 11">
            <a:extLst>
              <a:ext uri="{FF2B5EF4-FFF2-40B4-BE49-F238E27FC236}">
                <a16:creationId xmlns:a16="http://schemas.microsoft.com/office/drawing/2014/main" id="{C8B21802-702F-100A-D08C-D6323B8A6F08}"/>
              </a:ext>
            </a:extLst>
          </p:cNvPr>
          <p:cNvGrpSpPr/>
          <p:nvPr userDrawn="1"/>
        </p:nvGrpSpPr>
        <p:grpSpPr>
          <a:xfrm>
            <a:off x="312997" y="1109548"/>
            <a:ext cx="222949" cy="221898"/>
            <a:chOff x="344149" y="1077516"/>
            <a:chExt cx="222949" cy="221898"/>
          </a:xfrm>
        </p:grpSpPr>
        <p:sp>
          <p:nvSpPr>
            <p:cNvPr id="13" name="Oval 118">
              <a:extLst>
                <a:ext uri="{FF2B5EF4-FFF2-40B4-BE49-F238E27FC236}">
                  <a16:creationId xmlns:a16="http://schemas.microsoft.com/office/drawing/2014/main" id="{405D8A74-81F0-7648-8505-EB561E4204E7}"/>
                </a:ext>
              </a:extLst>
            </p:cNvPr>
            <p:cNvSpPr>
              <a:spLocks noChangeArrowheads="1"/>
            </p:cNvSpPr>
            <p:nvPr/>
          </p:nvSpPr>
          <p:spPr bwMode="auto">
            <a:xfrm>
              <a:off x="344149" y="1077516"/>
              <a:ext cx="222949" cy="221898"/>
            </a:xfrm>
            <a:prstGeom prst="ellipse">
              <a:avLst/>
            </a:prstGeom>
            <a:solidFill>
              <a:srgbClr val="7FD9A8"/>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19">
              <a:extLst>
                <a:ext uri="{FF2B5EF4-FFF2-40B4-BE49-F238E27FC236}">
                  <a16:creationId xmlns:a16="http://schemas.microsoft.com/office/drawing/2014/main" id="{68056520-174E-61E9-E051-3D7400C70D74}"/>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954134611"/>
      </p:ext>
    </p:extLst>
  </p:cSld>
  <p:clrMapOvr>
    <a:masterClrMapping/>
  </p:clrMapOvr>
  <p:hf hdr="0" dt="0"/>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Call out slide Royal Blue">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3" y="1219200"/>
            <a:ext cx="3902218" cy="4567990"/>
          </a:xfrm>
          <a:prstGeom prst="rect">
            <a:avLst/>
          </a:prstGeom>
          <a:solidFill>
            <a:srgbClr val="ECE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00"/>
            <a:ext cx="7385103" cy="405796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00"/>
            <a:ext cx="3379012" cy="406749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18DF2022-1E4E-AEAD-8C07-77E054602177}"/>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grpSp>
        <p:nvGrpSpPr>
          <p:cNvPr id="12" name="Group 11">
            <a:extLst>
              <a:ext uri="{FF2B5EF4-FFF2-40B4-BE49-F238E27FC236}">
                <a16:creationId xmlns:a16="http://schemas.microsoft.com/office/drawing/2014/main" id="{7F9BF6D5-7E7B-3A40-965F-BFBCD2725695}"/>
              </a:ext>
            </a:extLst>
          </p:cNvPr>
          <p:cNvGrpSpPr/>
          <p:nvPr userDrawn="1"/>
        </p:nvGrpSpPr>
        <p:grpSpPr>
          <a:xfrm>
            <a:off x="312997" y="1109548"/>
            <a:ext cx="222949" cy="221898"/>
            <a:chOff x="344149" y="1077516"/>
            <a:chExt cx="222949" cy="221898"/>
          </a:xfrm>
        </p:grpSpPr>
        <p:sp>
          <p:nvSpPr>
            <p:cNvPr id="13" name="Oval 118">
              <a:extLst>
                <a:ext uri="{FF2B5EF4-FFF2-40B4-BE49-F238E27FC236}">
                  <a16:creationId xmlns:a16="http://schemas.microsoft.com/office/drawing/2014/main" id="{7B19D0D1-3E0D-0D6D-4AA5-57178C753405}"/>
                </a:ext>
              </a:extLst>
            </p:cNvPr>
            <p:cNvSpPr>
              <a:spLocks noChangeArrowheads="1"/>
            </p:cNvSpPr>
            <p:nvPr/>
          </p:nvSpPr>
          <p:spPr bwMode="auto">
            <a:xfrm>
              <a:off x="344149" y="1077516"/>
              <a:ext cx="222949" cy="221898"/>
            </a:xfrm>
            <a:prstGeom prst="ellipse">
              <a:avLst/>
            </a:prstGeom>
            <a:solidFill>
              <a:srgbClr val="3B50E0"/>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19">
              <a:extLst>
                <a:ext uri="{FF2B5EF4-FFF2-40B4-BE49-F238E27FC236}">
                  <a16:creationId xmlns:a16="http://schemas.microsoft.com/office/drawing/2014/main" id="{6347752F-87B9-AC08-6E62-0EA6AAB1C4AE}"/>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783203416"/>
      </p:ext>
    </p:extLst>
  </p:cSld>
  <p:clrMapOvr>
    <a:masterClrMapping/>
  </p:clrMapOvr>
  <p:hf hdr="0" dt="0"/>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1_Call out slide Fuchsia">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3" y="1219200"/>
            <a:ext cx="3902218" cy="4567990"/>
          </a:xfrm>
          <a:prstGeom prst="rect">
            <a:avLst/>
          </a:prstGeom>
          <a:solidFill>
            <a:srgbClr val="F9EF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00"/>
            <a:ext cx="7385103" cy="405796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00"/>
            <a:ext cx="3379012" cy="406749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7DF3200E-7DB4-DD88-2845-34F906F938CC}"/>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grpSp>
        <p:nvGrpSpPr>
          <p:cNvPr id="12" name="Group 11">
            <a:extLst>
              <a:ext uri="{FF2B5EF4-FFF2-40B4-BE49-F238E27FC236}">
                <a16:creationId xmlns:a16="http://schemas.microsoft.com/office/drawing/2014/main" id="{28DA3E1E-0EF2-D0BB-3A12-2EA5FFB8147F}"/>
              </a:ext>
            </a:extLst>
          </p:cNvPr>
          <p:cNvGrpSpPr/>
          <p:nvPr userDrawn="1"/>
        </p:nvGrpSpPr>
        <p:grpSpPr>
          <a:xfrm>
            <a:off x="312997" y="1109548"/>
            <a:ext cx="222949" cy="221898"/>
            <a:chOff x="344149" y="1077516"/>
            <a:chExt cx="222949" cy="221898"/>
          </a:xfrm>
        </p:grpSpPr>
        <p:sp>
          <p:nvSpPr>
            <p:cNvPr id="13" name="Oval 118">
              <a:extLst>
                <a:ext uri="{FF2B5EF4-FFF2-40B4-BE49-F238E27FC236}">
                  <a16:creationId xmlns:a16="http://schemas.microsoft.com/office/drawing/2014/main" id="{C6DA7024-0D0F-1C96-7308-D2821234E490}"/>
                </a:ext>
              </a:extLst>
            </p:cNvPr>
            <p:cNvSpPr>
              <a:spLocks noChangeArrowheads="1"/>
            </p:cNvSpPr>
            <p:nvPr/>
          </p:nvSpPr>
          <p:spPr bwMode="auto">
            <a:xfrm>
              <a:off x="344149" y="1077516"/>
              <a:ext cx="222949" cy="221898"/>
            </a:xfrm>
            <a:prstGeom prst="ellipse">
              <a:avLst/>
            </a:prstGeom>
            <a:solidFill>
              <a:srgbClr val="C561C9"/>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19">
              <a:extLst>
                <a:ext uri="{FF2B5EF4-FFF2-40B4-BE49-F238E27FC236}">
                  <a16:creationId xmlns:a16="http://schemas.microsoft.com/office/drawing/2014/main" id="{D14924DF-96BF-9E48-4E2C-96BFA0C76434}"/>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624057668"/>
      </p:ext>
    </p:extLst>
  </p:cSld>
  <p:clrMapOvr>
    <a:masterClrMapping/>
  </p:clrMapOvr>
  <p:hf hdr="0" dt="0"/>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Call out slide Pink">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A31446E5-5126-11F8-0199-C5DBEE0F56DF}"/>
              </a:ext>
            </a:extLst>
          </p:cNvPr>
          <p:cNvSpPr/>
          <p:nvPr userDrawn="1"/>
        </p:nvSpPr>
        <p:spPr>
          <a:xfrm>
            <a:off x="-3" y="1219200"/>
            <a:ext cx="3902218" cy="4567990"/>
          </a:xfrm>
          <a:prstGeom prst="rect">
            <a:avLst/>
          </a:prstGeom>
          <a:solidFill>
            <a:srgbClr val="FFF8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4412566" y="1594800"/>
            <a:ext cx="7385103" cy="4057966"/>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1" name="Text Placeholder 2"/>
          <p:cNvSpPr>
            <a:spLocks noGrp="1"/>
          </p:cNvSpPr>
          <p:nvPr>
            <p:ph type="body" idx="14"/>
          </p:nvPr>
        </p:nvSpPr>
        <p:spPr>
          <a:xfrm>
            <a:off x="4412235" y="1335603"/>
            <a:ext cx="7380709"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25" name="Content Placeholder 2">
            <a:extLst>
              <a:ext uri="{FF2B5EF4-FFF2-40B4-BE49-F238E27FC236}">
                <a16:creationId xmlns:a16="http://schemas.microsoft.com/office/drawing/2014/main" id="{5306EE93-9A30-213B-3F9E-EC3F08496981}"/>
              </a:ext>
            </a:extLst>
          </p:cNvPr>
          <p:cNvSpPr>
            <a:spLocks noGrp="1"/>
          </p:cNvSpPr>
          <p:nvPr>
            <p:ph idx="17"/>
          </p:nvPr>
        </p:nvSpPr>
        <p:spPr>
          <a:xfrm>
            <a:off x="385225" y="1594800"/>
            <a:ext cx="3379012" cy="4067492"/>
          </a:xfrm>
          <a:prstGeom prst="rect">
            <a:avLst/>
          </a:prstGeo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 name="Footer Placeholder 3">
            <a:extLst>
              <a:ext uri="{FF2B5EF4-FFF2-40B4-BE49-F238E27FC236}">
                <a16:creationId xmlns:a16="http://schemas.microsoft.com/office/drawing/2014/main" id="{91E672BF-4387-A4CE-22C7-8BC7E3A9A80D}"/>
              </a:ext>
            </a:extLst>
          </p:cNvPr>
          <p:cNvSpPr>
            <a:spLocks noGrp="1"/>
          </p:cNvSpPr>
          <p:nvPr>
            <p:ph type="ftr" sz="quarter" idx="18"/>
          </p:nvPr>
        </p:nvSpPr>
        <p:spPr>
          <a:xfrm>
            <a:off x="385229" y="6648663"/>
            <a:ext cx="11311474" cy="96950"/>
          </a:xfrm>
          <a:prstGeom prst="rect">
            <a:avLst/>
          </a:prstGeom>
        </p:spPr>
        <p:txBody>
          <a:bodyPr/>
          <a:lstStyle/>
          <a:p>
            <a:endParaRPr lang="en-GB" noProof="0"/>
          </a:p>
        </p:txBody>
      </p:sp>
      <p:sp>
        <p:nvSpPr>
          <p:cNvPr id="6" name="Title 5">
            <a:extLst>
              <a:ext uri="{FF2B5EF4-FFF2-40B4-BE49-F238E27FC236}">
                <a16:creationId xmlns:a16="http://schemas.microsoft.com/office/drawing/2014/main" id="{1ECDCB56-3C4B-6DE7-B2C8-B0BC3365CCD4}"/>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305A5269-09AB-9DC2-7485-E436DED539D8}"/>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5" name="Text Placeholder 17">
            <a:extLst>
              <a:ext uri="{FF2B5EF4-FFF2-40B4-BE49-F238E27FC236}">
                <a16:creationId xmlns:a16="http://schemas.microsoft.com/office/drawing/2014/main" id="{536E8A92-CF8B-7683-B127-0CE857E468AB}"/>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grpSp>
        <p:nvGrpSpPr>
          <p:cNvPr id="12" name="Group 11">
            <a:extLst>
              <a:ext uri="{FF2B5EF4-FFF2-40B4-BE49-F238E27FC236}">
                <a16:creationId xmlns:a16="http://schemas.microsoft.com/office/drawing/2014/main" id="{541D6760-1AF7-A4E3-B49D-56D17C9C7645}"/>
              </a:ext>
            </a:extLst>
          </p:cNvPr>
          <p:cNvGrpSpPr/>
          <p:nvPr userDrawn="1"/>
        </p:nvGrpSpPr>
        <p:grpSpPr>
          <a:xfrm>
            <a:off x="312997" y="1109548"/>
            <a:ext cx="222949" cy="221898"/>
            <a:chOff x="344149" y="1077516"/>
            <a:chExt cx="222949" cy="221898"/>
          </a:xfrm>
        </p:grpSpPr>
        <p:sp>
          <p:nvSpPr>
            <p:cNvPr id="13" name="Oval 118">
              <a:extLst>
                <a:ext uri="{FF2B5EF4-FFF2-40B4-BE49-F238E27FC236}">
                  <a16:creationId xmlns:a16="http://schemas.microsoft.com/office/drawing/2014/main" id="{E9BBE09E-5E19-CA26-6A65-63C61B5DE8BF}"/>
                </a:ext>
              </a:extLst>
            </p:cNvPr>
            <p:cNvSpPr>
              <a:spLocks noChangeArrowheads="1"/>
            </p:cNvSpPr>
            <p:nvPr/>
          </p:nvSpPr>
          <p:spPr bwMode="auto">
            <a:xfrm>
              <a:off x="344149" y="1077516"/>
              <a:ext cx="222949" cy="221898"/>
            </a:xfrm>
            <a:prstGeom prst="ellipse">
              <a:avLst/>
            </a:prstGeom>
            <a:solidFill>
              <a:srgbClr val="FBBBD3"/>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19">
              <a:extLst>
                <a:ext uri="{FF2B5EF4-FFF2-40B4-BE49-F238E27FC236}">
                  <a16:creationId xmlns:a16="http://schemas.microsoft.com/office/drawing/2014/main" id="{61E44379-43FD-D897-2596-10B1448A7CB3}"/>
                </a:ext>
              </a:extLst>
            </p:cNvPr>
            <p:cNvSpPr>
              <a:spLocks/>
            </p:cNvSpPr>
            <p:nvPr/>
          </p:nvSpPr>
          <p:spPr bwMode="auto">
            <a:xfrm>
              <a:off x="418290"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Tree>
    <p:extLst>
      <p:ext uri="{BB962C8B-B14F-4D97-AF65-F5344CB8AC3E}">
        <p14:creationId xmlns:p14="http://schemas.microsoft.com/office/powerpoint/2010/main" val="2629277487"/>
      </p:ext>
    </p:extLst>
  </p:cSld>
  <p:clrMapOvr>
    <a:masterClrMapping/>
  </p:clrMapOvr>
  <p:hf hdr="0" dt="0"/>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Four charts/tables">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380336"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6923"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6" hasCustomPrompt="1"/>
          </p:nvPr>
        </p:nvSpPr>
        <p:spPr>
          <a:xfrm>
            <a:off x="6418498"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2</a:t>
            </a:r>
          </a:p>
        </p:txBody>
      </p:sp>
      <p:sp>
        <p:nvSpPr>
          <p:cNvPr id="23" name="Text Placeholder 6"/>
          <p:cNvSpPr>
            <a:spLocks noGrp="1"/>
          </p:cNvSpPr>
          <p:nvPr>
            <p:ph type="body" sz="quarter" idx="18" hasCustomPrompt="1"/>
          </p:nvPr>
        </p:nvSpPr>
        <p:spPr>
          <a:xfrm>
            <a:off x="385477"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1</a:t>
            </a:r>
          </a:p>
        </p:txBody>
      </p:sp>
      <p:sp>
        <p:nvSpPr>
          <p:cNvPr id="37" name="Content Placeholder 3"/>
          <p:cNvSpPr>
            <a:spLocks noGrp="1"/>
          </p:cNvSpPr>
          <p:nvPr>
            <p:ph sz="half" idx="19"/>
          </p:nvPr>
        </p:nvSpPr>
        <p:spPr>
          <a:xfrm>
            <a:off x="380336" y="3922706"/>
            <a:ext cx="5386917" cy="1746067"/>
          </a:xfrm>
          <a:prstGeom prst="rect">
            <a:avLst/>
          </a:prstGeom>
          <a:noFill/>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8" name="Content Placeholder 5"/>
          <p:cNvSpPr>
            <a:spLocks noGrp="1"/>
          </p:cNvSpPr>
          <p:nvPr>
            <p:ph sz="quarter" idx="20"/>
          </p:nvPr>
        </p:nvSpPr>
        <p:spPr>
          <a:xfrm>
            <a:off x="6416923" y="3922705"/>
            <a:ext cx="5386917" cy="1746067"/>
          </a:xfrm>
          <a:prstGeom prst="rect">
            <a:avLst/>
          </a:prstGeom>
          <a:noFill/>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0" name="Text Placeholder 6"/>
          <p:cNvSpPr>
            <a:spLocks noGrp="1"/>
          </p:cNvSpPr>
          <p:nvPr>
            <p:ph type="body" sz="quarter" idx="21" hasCustomPrompt="1"/>
          </p:nvPr>
        </p:nvSpPr>
        <p:spPr>
          <a:xfrm>
            <a:off x="6418498" y="3663899"/>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4</a:t>
            </a:r>
          </a:p>
        </p:txBody>
      </p:sp>
      <p:sp>
        <p:nvSpPr>
          <p:cNvPr id="42" name="Text Placeholder 6"/>
          <p:cNvSpPr>
            <a:spLocks noGrp="1"/>
          </p:cNvSpPr>
          <p:nvPr>
            <p:ph type="body" sz="quarter" idx="22" hasCustomPrompt="1"/>
          </p:nvPr>
        </p:nvSpPr>
        <p:spPr>
          <a:xfrm>
            <a:off x="379796" y="3663899"/>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3</a:t>
            </a:r>
          </a:p>
        </p:txBody>
      </p:sp>
      <p:sp>
        <p:nvSpPr>
          <p:cNvPr id="2" name="Text Placeholder 11">
            <a:extLst>
              <a:ext uri="{FF2B5EF4-FFF2-40B4-BE49-F238E27FC236}">
                <a16:creationId xmlns:a16="http://schemas.microsoft.com/office/drawing/2014/main" id="{4BEC8FC0-4DA3-31E0-F75C-77BC710C7102}"/>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
        <p:nvSpPr>
          <p:cNvPr id="3" name="Title 2">
            <a:extLst>
              <a:ext uri="{FF2B5EF4-FFF2-40B4-BE49-F238E27FC236}">
                <a16:creationId xmlns:a16="http://schemas.microsoft.com/office/drawing/2014/main" id="{0B2DFAC8-5D9E-1DF1-0147-C3C54DDDCBB0}"/>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7" name="Text Placeholder 17">
            <a:extLst>
              <a:ext uri="{FF2B5EF4-FFF2-40B4-BE49-F238E27FC236}">
                <a16:creationId xmlns:a16="http://schemas.microsoft.com/office/drawing/2014/main" id="{944B89A6-1D0B-49A9-4B8F-2E8182789030}"/>
              </a:ext>
            </a:extLst>
          </p:cNvPr>
          <p:cNvSpPr>
            <a:spLocks noGrp="1"/>
          </p:cNvSpPr>
          <p:nvPr>
            <p:ph type="body" sz="quarter" idx="24"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57988735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Four charts/tables grey backgroun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7D3474B8-4B87-8B42-D38F-45DFC88D13F8}"/>
              </a:ext>
            </a:extLst>
          </p:cNvPr>
          <p:cNvSpPr/>
          <p:nvPr userDrawn="1"/>
        </p:nvSpPr>
        <p:spPr>
          <a:xfrm>
            <a:off x="0" y="1222375"/>
            <a:ext cx="12192000" cy="455295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4" name="Content Placeholder 3"/>
          <p:cNvSpPr>
            <a:spLocks noGrp="1"/>
          </p:cNvSpPr>
          <p:nvPr>
            <p:ph sz="half" idx="2"/>
          </p:nvPr>
        </p:nvSpPr>
        <p:spPr>
          <a:xfrm>
            <a:off x="380336"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6923"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6" hasCustomPrompt="1"/>
          </p:nvPr>
        </p:nvSpPr>
        <p:spPr>
          <a:xfrm>
            <a:off x="6418498"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2</a:t>
            </a:r>
          </a:p>
        </p:txBody>
      </p:sp>
      <p:sp>
        <p:nvSpPr>
          <p:cNvPr id="23" name="Text Placeholder 6"/>
          <p:cNvSpPr>
            <a:spLocks noGrp="1"/>
          </p:cNvSpPr>
          <p:nvPr>
            <p:ph type="body" sz="quarter" idx="18" hasCustomPrompt="1"/>
          </p:nvPr>
        </p:nvSpPr>
        <p:spPr>
          <a:xfrm>
            <a:off x="385477"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1</a:t>
            </a:r>
          </a:p>
        </p:txBody>
      </p:sp>
      <p:sp>
        <p:nvSpPr>
          <p:cNvPr id="37" name="Content Placeholder 3"/>
          <p:cNvSpPr>
            <a:spLocks noGrp="1"/>
          </p:cNvSpPr>
          <p:nvPr>
            <p:ph sz="half" idx="19"/>
          </p:nvPr>
        </p:nvSpPr>
        <p:spPr>
          <a:xfrm>
            <a:off x="380336" y="3922706"/>
            <a:ext cx="5386917" cy="1746067"/>
          </a:xfrm>
          <a:prstGeom prst="rect">
            <a:avLst/>
          </a:prstGeom>
          <a:noFill/>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8" name="Content Placeholder 5"/>
          <p:cNvSpPr>
            <a:spLocks noGrp="1"/>
          </p:cNvSpPr>
          <p:nvPr>
            <p:ph sz="quarter" idx="20"/>
          </p:nvPr>
        </p:nvSpPr>
        <p:spPr>
          <a:xfrm>
            <a:off x="6416923" y="3922705"/>
            <a:ext cx="5386917" cy="1746067"/>
          </a:xfrm>
          <a:prstGeom prst="rect">
            <a:avLst/>
          </a:prstGeom>
          <a:noFill/>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0" name="Text Placeholder 6"/>
          <p:cNvSpPr>
            <a:spLocks noGrp="1"/>
          </p:cNvSpPr>
          <p:nvPr>
            <p:ph type="body" sz="quarter" idx="21" hasCustomPrompt="1"/>
          </p:nvPr>
        </p:nvSpPr>
        <p:spPr>
          <a:xfrm>
            <a:off x="6418498" y="3663899"/>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4</a:t>
            </a:r>
          </a:p>
        </p:txBody>
      </p:sp>
      <p:sp>
        <p:nvSpPr>
          <p:cNvPr id="42" name="Text Placeholder 6"/>
          <p:cNvSpPr>
            <a:spLocks noGrp="1"/>
          </p:cNvSpPr>
          <p:nvPr>
            <p:ph type="body" sz="quarter" idx="22" hasCustomPrompt="1"/>
          </p:nvPr>
        </p:nvSpPr>
        <p:spPr>
          <a:xfrm>
            <a:off x="379796" y="3663899"/>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3</a:t>
            </a:r>
          </a:p>
        </p:txBody>
      </p:sp>
      <p:sp>
        <p:nvSpPr>
          <p:cNvPr id="2" name="Text Placeholder 11">
            <a:extLst>
              <a:ext uri="{FF2B5EF4-FFF2-40B4-BE49-F238E27FC236}">
                <a16:creationId xmlns:a16="http://schemas.microsoft.com/office/drawing/2014/main" id="{4BEC8FC0-4DA3-31E0-F75C-77BC710C7102}"/>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
        <p:nvSpPr>
          <p:cNvPr id="3" name="Title 2">
            <a:extLst>
              <a:ext uri="{FF2B5EF4-FFF2-40B4-BE49-F238E27FC236}">
                <a16:creationId xmlns:a16="http://schemas.microsoft.com/office/drawing/2014/main" id="{0B2DFAC8-5D9E-1DF1-0147-C3C54DDDCBB0}"/>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9" name="Text Placeholder 17">
            <a:extLst>
              <a:ext uri="{FF2B5EF4-FFF2-40B4-BE49-F238E27FC236}">
                <a16:creationId xmlns:a16="http://schemas.microsoft.com/office/drawing/2014/main" id="{621EFD76-3D7E-9C79-7FE3-1C62A22B3AB1}"/>
              </a:ext>
            </a:extLst>
          </p:cNvPr>
          <p:cNvSpPr>
            <a:spLocks noGrp="1"/>
          </p:cNvSpPr>
          <p:nvPr>
            <p:ph type="body" sz="quarter" idx="24"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912053103"/>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wo charts top/one bottom">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380336"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Content Placeholder 5"/>
          <p:cNvSpPr>
            <a:spLocks noGrp="1"/>
          </p:cNvSpPr>
          <p:nvPr>
            <p:ph sz="quarter" idx="4"/>
          </p:nvPr>
        </p:nvSpPr>
        <p:spPr>
          <a:xfrm>
            <a:off x="6416923" y="1595454"/>
            <a:ext cx="5386917" cy="1746067"/>
          </a:xfrm>
          <a:prstGeom prst="rect">
            <a:avLst/>
          </a:prstGeom>
          <a:noFill/>
        </p:spPr>
        <p:txBody>
          <a:bodyPr/>
          <a:lstStyle>
            <a:lvl1pPr>
              <a:defRPr sz="1000">
                <a:solidFill>
                  <a:schemeClr val="tx1"/>
                </a:solidFill>
              </a:defRPr>
            </a:lvl1pPr>
            <a:lvl2pPr>
              <a:defRPr sz="1000">
                <a:solidFill>
                  <a:schemeClr val="tx1"/>
                </a:solidFill>
              </a:defRPr>
            </a:lvl2pPr>
            <a:lvl3pPr>
              <a:defRPr sz="1000">
                <a:solidFill>
                  <a:schemeClr val="tx1"/>
                </a:solidFill>
              </a:defRPr>
            </a:lvl3pPr>
            <a:lvl4pPr>
              <a:defRPr sz="1000">
                <a:solidFill>
                  <a:schemeClr val="tx1"/>
                </a:solidFill>
              </a:defRPr>
            </a:lvl4pPr>
            <a:lvl5pPr>
              <a:defRPr sz="1000">
                <a:solidFill>
                  <a:schemeClr val="tx1"/>
                </a:solidFill>
              </a:defRPr>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6" hasCustomPrompt="1"/>
          </p:nvPr>
        </p:nvSpPr>
        <p:spPr>
          <a:xfrm>
            <a:off x="6418498"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2</a:t>
            </a:r>
          </a:p>
        </p:txBody>
      </p:sp>
      <p:sp>
        <p:nvSpPr>
          <p:cNvPr id="23" name="Text Placeholder 6"/>
          <p:cNvSpPr>
            <a:spLocks noGrp="1"/>
          </p:cNvSpPr>
          <p:nvPr>
            <p:ph type="body" sz="quarter" idx="18" hasCustomPrompt="1"/>
          </p:nvPr>
        </p:nvSpPr>
        <p:spPr>
          <a:xfrm>
            <a:off x="385477" y="1335603"/>
            <a:ext cx="5387456" cy="153888"/>
          </a:xfrm>
          <a:prstGeom prst="rect">
            <a:avLst/>
          </a:prstGeom>
        </p:spPr>
        <p:txBody>
          <a:bodyPr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1</a:t>
            </a:r>
          </a:p>
        </p:txBody>
      </p:sp>
      <p:sp>
        <p:nvSpPr>
          <p:cNvPr id="37" name="Content Placeholder 3"/>
          <p:cNvSpPr>
            <a:spLocks noGrp="1"/>
          </p:cNvSpPr>
          <p:nvPr>
            <p:ph sz="half" idx="19"/>
          </p:nvPr>
        </p:nvSpPr>
        <p:spPr>
          <a:xfrm>
            <a:off x="380337" y="3922706"/>
            <a:ext cx="11423503" cy="1746067"/>
          </a:xfrm>
          <a:prstGeom prst="rect">
            <a:avLst/>
          </a:prstGeom>
          <a:noFill/>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42" name="Text Placeholder 6"/>
          <p:cNvSpPr>
            <a:spLocks noGrp="1"/>
          </p:cNvSpPr>
          <p:nvPr>
            <p:ph type="body" sz="quarter" idx="22" hasCustomPrompt="1"/>
          </p:nvPr>
        </p:nvSpPr>
        <p:spPr>
          <a:xfrm>
            <a:off x="379795" y="3663899"/>
            <a:ext cx="11424646" cy="153888"/>
          </a:xfrm>
          <a:prstGeom prst="rect">
            <a:avLst/>
          </a:prstGeom>
        </p:spPr>
        <p:txBody>
          <a:bodyPr wrap="square" lIns="0" rIns="0" bIns="0" anchor="t" anchorCtr="0">
            <a:spAutoFit/>
          </a:bodyPr>
          <a:lstStyle>
            <a:lvl1pPr marL="0" indent="0">
              <a:spcBef>
                <a:spcPts val="0"/>
              </a:spcBef>
              <a:buNone/>
              <a:defRPr sz="1000" b="0">
                <a:solidFill>
                  <a:schemeClr val="tx1"/>
                </a:solidFill>
                <a:latin typeface="Rubik Medium" pitchFamily="2" charset="-79"/>
                <a:cs typeface="Rubik Medium" pitchFamily="2" charset="-79"/>
              </a:defRPr>
            </a:lvl1pPr>
          </a:lstStyle>
          <a:p>
            <a:pPr lvl="0"/>
            <a:r>
              <a:rPr lang="en-GB" noProof="0"/>
              <a:t>Chart 3</a:t>
            </a:r>
          </a:p>
        </p:txBody>
      </p:sp>
      <p:sp>
        <p:nvSpPr>
          <p:cNvPr id="2" name="Text Placeholder 11">
            <a:extLst>
              <a:ext uri="{FF2B5EF4-FFF2-40B4-BE49-F238E27FC236}">
                <a16:creationId xmlns:a16="http://schemas.microsoft.com/office/drawing/2014/main" id="{4BEC8FC0-4DA3-31E0-F75C-77BC710C7102}"/>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
        <p:nvSpPr>
          <p:cNvPr id="3" name="Title 2">
            <a:extLst>
              <a:ext uri="{FF2B5EF4-FFF2-40B4-BE49-F238E27FC236}">
                <a16:creationId xmlns:a16="http://schemas.microsoft.com/office/drawing/2014/main" id="{0B2DFAC8-5D9E-1DF1-0147-C3C54DDDCBB0}"/>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7" name="Text Placeholder 17">
            <a:extLst>
              <a:ext uri="{FF2B5EF4-FFF2-40B4-BE49-F238E27FC236}">
                <a16:creationId xmlns:a16="http://schemas.microsoft.com/office/drawing/2014/main" id="{944B89A6-1D0B-49A9-4B8F-2E8182789030}"/>
              </a:ext>
            </a:extLst>
          </p:cNvPr>
          <p:cNvSpPr>
            <a:spLocks noGrp="1"/>
          </p:cNvSpPr>
          <p:nvPr>
            <p:ph type="body" sz="quarter" idx="24"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626048662"/>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Left highlight two charts/tables righ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CE396FF-D6DF-D7AB-6823-AC921599E477}"/>
              </a:ext>
            </a:extLst>
          </p:cNvPr>
          <p:cNvSpPr/>
          <p:nvPr userDrawn="1"/>
        </p:nvSpPr>
        <p:spPr>
          <a:xfrm>
            <a:off x="-5888" y="1227437"/>
            <a:ext cx="5913952" cy="4547888"/>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noProof="0"/>
          </a:p>
        </p:txBody>
      </p:sp>
      <p:sp>
        <p:nvSpPr>
          <p:cNvPr id="4" name="Content Placeholder 3"/>
          <p:cNvSpPr>
            <a:spLocks noGrp="1"/>
          </p:cNvSpPr>
          <p:nvPr>
            <p:ph sz="half" idx="2"/>
          </p:nvPr>
        </p:nvSpPr>
        <p:spPr>
          <a:xfrm>
            <a:off x="380556" y="133920017"/>
            <a:ext cx="5386917" cy="4316411"/>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4" name="Text Placeholder 6"/>
          <p:cNvSpPr>
            <a:spLocks noGrp="1"/>
          </p:cNvSpPr>
          <p:nvPr>
            <p:ph type="body" sz="quarter" idx="16" hasCustomPrompt="1"/>
          </p:nvPr>
        </p:nvSpPr>
        <p:spPr>
          <a:xfrm>
            <a:off x="6411323" y="1335603"/>
            <a:ext cx="5387815" cy="153888"/>
          </a:xfrm>
        </p:spPr>
        <p:txBody>
          <a:bodyPr vert="horz" lIns="0" tIns="0" rIns="0" bIns="0" rtlCol="0" anchor="t" anchorCtr="0">
            <a:spAutoFit/>
          </a:bodyPr>
          <a:lstStyle>
            <a:lvl1pPr>
              <a:defRPr lang="en-US" b="0" dirty="0"/>
            </a:lvl1pPr>
          </a:lstStyle>
          <a:p>
            <a:pPr lvl="0">
              <a:spcBef>
                <a:spcPts val="0"/>
              </a:spcBef>
            </a:pPr>
            <a:r>
              <a:rPr lang="en-GB" noProof="0"/>
              <a:t>Chart 1</a:t>
            </a:r>
          </a:p>
        </p:txBody>
      </p:sp>
      <p:sp>
        <p:nvSpPr>
          <p:cNvPr id="18" name="Content Placeholder 5"/>
          <p:cNvSpPr>
            <a:spLocks noGrp="1"/>
          </p:cNvSpPr>
          <p:nvPr>
            <p:ph sz="quarter" idx="4"/>
          </p:nvPr>
        </p:nvSpPr>
        <p:spPr>
          <a:xfrm>
            <a:off x="6414172" y="1593302"/>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9" name="Content Placeholder 5"/>
          <p:cNvSpPr>
            <a:spLocks noGrp="1"/>
          </p:cNvSpPr>
          <p:nvPr>
            <p:ph sz="quarter" idx="20"/>
          </p:nvPr>
        </p:nvSpPr>
        <p:spPr>
          <a:xfrm>
            <a:off x="6420187" y="3918080"/>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0" name="Text Placeholder 6"/>
          <p:cNvSpPr>
            <a:spLocks noGrp="1"/>
          </p:cNvSpPr>
          <p:nvPr>
            <p:ph type="body" sz="quarter" idx="21" hasCustomPrompt="1"/>
          </p:nvPr>
        </p:nvSpPr>
        <p:spPr>
          <a:xfrm>
            <a:off x="6420186" y="3658880"/>
            <a:ext cx="5387815" cy="153888"/>
          </a:xfrm>
        </p:spPr>
        <p:txBody>
          <a:bodyPr vert="horz" lIns="0" tIns="0" rIns="0" bIns="0" rtlCol="0" anchor="t" anchorCtr="0">
            <a:spAutoFit/>
          </a:bodyPr>
          <a:lstStyle>
            <a:lvl1pPr>
              <a:defRPr lang="en-US" b="0" dirty="0"/>
            </a:lvl1pPr>
          </a:lstStyle>
          <a:p>
            <a:pPr lvl="0">
              <a:spcBef>
                <a:spcPts val="0"/>
              </a:spcBef>
            </a:pPr>
            <a:r>
              <a:rPr lang="en-GB" noProof="0"/>
              <a:t>Chart 2</a:t>
            </a:r>
          </a:p>
        </p:txBody>
      </p:sp>
      <p:sp>
        <p:nvSpPr>
          <p:cNvPr id="5" name="Title 4">
            <a:extLst>
              <a:ext uri="{FF2B5EF4-FFF2-40B4-BE49-F238E27FC236}">
                <a16:creationId xmlns:a16="http://schemas.microsoft.com/office/drawing/2014/main" id="{E05662D9-E4AB-7C51-B37E-74805636815F}"/>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6" name="Text Placeholder 11">
            <a:extLst>
              <a:ext uri="{FF2B5EF4-FFF2-40B4-BE49-F238E27FC236}">
                <a16:creationId xmlns:a16="http://schemas.microsoft.com/office/drawing/2014/main" id="{ACDA3CA3-BDA3-0AD1-002A-D2167FBE570E}"/>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
        <p:nvSpPr>
          <p:cNvPr id="2" name="Content Placeholder 3">
            <a:extLst>
              <a:ext uri="{FF2B5EF4-FFF2-40B4-BE49-F238E27FC236}">
                <a16:creationId xmlns:a16="http://schemas.microsoft.com/office/drawing/2014/main" id="{E8D47C2D-B1D6-B1C5-D431-14F71E6860F5}"/>
              </a:ext>
            </a:extLst>
          </p:cNvPr>
          <p:cNvSpPr>
            <a:spLocks noGrp="1"/>
          </p:cNvSpPr>
          <p:nvPr>
            <p:ph sz="half" idx="22"/>
          </p:nvPr>
        </p:nvSpPr>
        <p:spPr>
          <a:xfrm>
            <a:off x="385478" y="1335600"/>
            <a:ext cx="5386917" cy="4316411"/>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Text Placeholder 17">
            <a:extLst>
              <a:ext uri="{FF2B5EF4-FFF2-40B4-BE49-F238E27FC236}">
                <a16:creationId xmlns:a16="http://schemas.microsoft.com/office/drawing/2014/main" id="{F3280F9E-B73D-BCE9-D9FE-80BD4A05B9E6}"/>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3670156579"/>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Right highlight two charts/tables lef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FEB5C7B-D711-5723-EE21-7511B7B60FB3}"/>
              </a:ext>
            </a:extLst>
          </p:cNvPr>
          <p:cNvSpPr/>
          <p:nvPr userDrawn="1"/>
        </p:nvSpPr>
        <p:spPr>
          <a:xfrm>
            <a:off x="6283572" y="1227437"/>
            <a:ext cx="5909198" cy="4547888"/>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noProof="0"/>
          </a:p>
        </p:txBody>
      </p:sp>
      <p:sp>
        <p:nvSpPr>
          <p:cNvPr id="6" name="Content Placeholder 5"/>
          <p:cNvSpPr>
            <a:spLocks noGrp="1"/>
          </p:cNvSpPr>
          <p:nvPr>
            <p:ph sz="quarter" idx="4"/>
          </p:nvPr>
        </p:nvSpPr>
        <p:spPr>
          <a:xfrm>
            <a:off x="6411323" y="1335600"/>
            <a:ext cx="5389034" cy="4325937"/>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8" hasCustomPrompt="1"/>
          </p:nvPr>
        </p:nvSpPr>
        <p:spPr>
          <a:xfrm>
            <a:off x="385477" y="1335603"/>
            <a:ext cx="5387815" cy="153888"/>
          </a:xfrm>
        </p:spPr>
        <p:txBody>
          <a:bodyPr vert="horz" lIns="0" tIns="0" rIns="0" bIns="0" rtlCol="0" anchor="t" anchorCtr="0">
            <a:spAutoFit/>
          </a:bodyPr>
          <a:lstStyle>
            <a:lvl1pPr>
              <a:defRPr lang="en-US" b="0" dirty="0"/>
            </a:lvl1pPr>
          </a:lstStyle>
          <a:p>
            <a:pPr lvl="0">
              <a:spcBef>
                <a:spcPts val="0"/>
              </a:spcBef>
            </a:pPr>
            <a:r>
              <a:rPr lang="en-GB" noProof="0"/>
              <a:t>Chart 1</a:t>
            </a:r>
          </a:p>
        </p:txBody>
      </p:sp>
      <p:sp>
        <p:nvSpPr>
          <p:cNvPr id="13" name="Content Placeholder 3"/>
          <p:cNvSpPr>
            <a:spLocks noGrp="1"/>
          </p:cNvSpPr>
          <p:nvPr>
            <p:ph sz="half" idx="2"/>
          </p:nvPr>
        </p:nvSpPr>
        <p:spPr>
          <a:xfrm>
            <a:off x="385478" y="1594800"/>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4" name="Content Placeholder 3"/>
          <p:cNvSpPr>
            <a:spLocks noGrp="1"/>
          </p:cNvSpPr>
          <p:nvPr>
            <p:ph sz="half" idx="19"/>
          </p:nvPr>
        </p:nvSpPr>
        <p:spPr>
          <a:xfrm>
            <a:off x="382679" y="3915537"/>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6" name="Text Placeholder 6"/>
          <p:cNvSpPr>
            <a:spLocks noGrp="1"/>
          </p:cNvSpPr>
          <p:nvPr>
            <p:ph type="body" sz="quarter" idx="22" hasCustomPrompt="1"/>
          </p:nvPr>
        </p:nvSpPr>
        <p:spPr>
          <a:xfrm>
            <a:off x="382682" y="3656340"/>
            <a:ext cx="5387815" cy="153888"/>
          </a:xfrm>
        </p:spPr>
        <p:txBody>
          <a:bodyPr vert="horz" lIns="0" tIns="0" rIns="0" bIns="0" rtlCol="0" anchor="t" anchorCtr="0">
            <a:spAutoFit/>
          </a:bodyPr>
          <a:lstStyle>
            <a:lvl1pPr>
              <a:defRPr lang="en-US" b="0" dirty="0"/>
            </a:lvl1pPr>
          </a:lstStyle>
          <a:p>
            <a:pPr lvl="0">
              <a:spcBef>
                <a:spcPts val="0"/>
              </a:spcBef>
            </a:pPr>
            <a:r>
              <a:rPr lang="en-GB" noProof="0"/>
              <a:t>Chart 2</a:t>
            </a:r>
          </a:p>
        </p:txBody>
      </p:sp>
      <p:sp>
        <p:nvSpPr>
          <p:cNvPr id="4" name="Title 3">
            <a:extLst>
              <a:ext uri="{FF2B5EF4-FFF2-40B4-BE49-F238E27FC236}">
                <a16:creationId xmlns:a16="http://schemas.microsoft.com/office/drawing/2014/main" id="{447523DE-6C3E-D5E6-3652-828DB4888DF7}"/>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5" name="Text Placeholder 11">
            <a:extLst>
              <a:ext uri="{FF2B5EF4-FFF2-40B4-BE49-F238E27FC236}">
                <a16:creationId xmlns:a16="http://schemas.microsoft.com/office/drawing/2014/main" id="{0E9BD344-70BA-AC6A-D392-4FD1C58F26D6}"/>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2" name="Text Placeholder 17">
            <a:extLst>
              <a:ext uri="{FF2B5EF4-FFF2-40B4-BE49-F238E27FC236}">
                <a16:creationId xmlns:a16="http://schemas.microsoft.com/office/drawing/2014/main" id="{ED7BAEC5-27F3-B353-BB98-DBA61BE24C32}"/>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12999083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Agenda ">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US"/>
          </a:p>
        </p:txBody>
      </p:sp>
      <p:sp>
        <p:nvSpPr>
          <p:cNvPr id="50" name="Text Placeholder 49"/>
          <p:cNvSpPr>
            <a:spLocks noGrp="1"/>
          </p:cNvSpPr>
          <p:nvPr>
            <p:ph type="body" sz="quarter" idx="38" hasCustomPrompt="1"/>
          </p:nvPr>
        </p:nvSpPr>
        <p:spPr>
          <a:xfrm>
            <a:off x="385229" y="1235853"/>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51" name="Text Placeholder 49"/>
          <p:cNvSpPr>
            <a:spLocks noGrp="1"/>
          </p:cNvSpPr>
          <p:nvPr>
            <p:ph type="body" sz="quarter" idx="39" hasCustomPrompt="1"/>
          </p:nvPr>
        </p:nvSpPr>
        <p:spPr>
          <a:xfrm>
            <a:off x="1162169" y="1218432"/>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52" name="Text Placeholder 49"/>
          <p:cNvSpPr>
            <a:spLocks noGrp="1"/>
          </p:cNvSpPr>
          <p:nvPr>
            <p:ph type="body" sz="quarter" idx="40" hasCustomPrompt="1"/>
          </p:nvPr>
        </p:nvSpPr>
        <p:spPr>
          <a:xfrm>
            <a:off x="385229" y="1632855"/>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54" name="Text Placeholder 49"/>
          <p:cNvSpPr>
            <a:spLocks noGrp="1"/>
          </p:cNvSpPr>
          <p:nvPr>
            <p:ph type="body" sz="quarter" idx="42" hasCustomPrompt="1"/>
          </p:nvPr>
        </p:nvSpPr>
        <p:spPr>
          <a:xfrm>
            <a:off x="385229" y="2029857"/>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56" name="Text Placeholder 49"/>
          <p:cNvSpPr>
            <a:spLocks noGrp="1"/>
          </p:cNvSpPr>
          <p:nvPr>
            <p:ph type="body" sz="quarter" idx="44" hasCustomPrompt="1"/>
          </p:nvPr>
        </p:nvSpPr>
        <p:spPr>
          <a:xfrm>
            <a:off x="385229" y="2426859"/>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58" name="Text Placeholder 49"/>
          <p:cNvSpPr>
            <a:spLocks noGrp="1"/>
          </p:cNvSpPr>
          <p:nvPr>
            <p:ph type="body" sz="quarter" idx="46" hasCustomPrompt="1"/>
          </p:nvPr>
        </p:nvSpPr>
        <p:spPr>
          <a:xfrm>
            <a:off x="385229" y="2823861"/>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60" name="Text Placeholder 49"/>
          <p:cNvSpPr>
            <a:spLocks noGrp="1"/>
          </p:cNvSpPr>
          <p:nvPr>
            <p:ph type="body" sz="quarter" idx="48" hasCustomPrompt="1"/>
          </p:nvPr>
        </p:nvSpPr>
        <p:spPr>
          <a:xfrm>
            <a:off x="385229" y="3220863"/>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62" name="Text Placeholder 49"/>
          <p:cNvSpPr>
            <a:spLocks noGrp="1"/>
          </p:cNvSpPr>
          <p:nvPr>
            <p:ph type="body" sz="quarter" idx="50" hasCustomPrompt="1"/>
          </p:nvPr>
        </p:nvSpPr>
        <p:spPr>
          <a:xfrm>
            <a:off x="385229" y="3617865"/>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64" name="Text Placeholder 49"/>
          <p:cNvSpPr>
            <a:spLocks noGrp="1"/>
          </p:cNvSpPr>
          <p:nvPr>
            <p:ph type="body" sz="quarter" idx="52" hasCustomPrompt="1"/>
          </p:nvPr>
        </p:nvSpPr>
        <p:spPr>
          <a:xfrm>
            <a:off x="385229" y="4014867"/>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66" name="Text Placeholder 49"/>
          <p:cNvSpPr>
            <a:spLocks noGrp="1"/>
          </p:cNvSpPr>
          <p:nvPr>
            <p:ph type="body" sz="quarter" idx="54" hasCustomPrompt="1"/>
          </p:nvPr>
        </p:nvSpPr>
        <p:spPr>
          <a:xfrm>
            <a:off x="385229" y="4411869"/>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68" name="Text Placeholder 49"/>
          <p:cNvSpPr>
            <a:spLocks noGrp="1"/>
          </p:cNvSpPr>
          <p:nvPr>
            <p:ph type="body" sz="quarter" idx="56" hasCustomPrompt="1"/>
          </p:nvPr>
        </p:nvSpPr>
        <p:spPr>
          <a:xfrm>
            <a:off x="385229" y="4808871"/>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70" name="Text Placeholder 49"/>
          <p:cNvSpPr>
            <a:spLocks noGrp="1"/>
          </p:cNvSpPr>
          <p:nvPr>
            <p:ph type="body" sz="quarter" idx="58" hasCustomPrompt="1"/>
          </p:nvPr>
        </p:nvSpPr>
        <p:spPr>
          <a:xfrm>
            <a:off x="385229" y="5205873"/>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72" name="Text Placeholder 49"/>
          <p:cNvSpPr>
            <a:spLocks noGrp="1"/>
          </p:cNvSpPr>
          <p:nvPr>
            <p:ph type="body" sz="quarter" idx="60" hasCustomPrompt="1"/>
          </p:nvPr>
        </p:nvSpPr>
        <p:spPr>
          <a:xfrm>
            <a:off x="385229" y="5602875"/>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74" name="Text Placeholder 49"/>
          <p:cNvSpPr>
            <a:spLocks noGrp="1"/>
          </p:cNvSpPr>
          <p:nvPr>
            <p:ph type="body" sz="quarter" idx="62" hasCustomPrompt="1"/>
          </p:nvPr>
        </p:nvSpPr>
        <p:spPr>
          <a:xfrm>
            <a:off x="385229" y="5999877"/>
            <a:ext cx="567426" cy="347472"/>
          </a:xfrm>
          <a:prstGeom prst="rect">
            <a:avLst/>
          </a:prstGeom>
          <a:solidFill>
            <a:srgbClr val="E4FAFB"/>
          </a:solidFill>
        </p:spPr>
        <p:txBody>
          <a:bodyPr lIns="72000" rIns="72000" anchor="ctr"/>
          <a:lstStyle>
            <a:lvl1pPr marL="0" indent="0" algn="ctr">
              <a:buNone/>
              <a:defRPr>
                <a:solidFill>
                  <a:srgbClr val="003E6B"/>
                </a:solidFill>
                <a:latin typeface="+mj-lt"/>
              </a:defRPr>
            </a:lvl1pPr>
          </a:lstStyle>
          <a:p>
            <a:pPr lvl="0"/>
            <a:r>
              <a:rPr lang="en-US"/>
              <a:t>#</a:t>
            </a:r>
          </a:p>
        </p:txBody>
      </p:sp>
      <p:sp>
        <p:nvSpPr>
          <p:cNvPr id="32" name="Text Placeholder 49"/>
          <p:cNvSpPr>
            <a:spLocks noGrp="1"/>
          </p:cNvSpPr>
          <p:nvPr>
            <p:ph type="body" sz="quarter" idx="64" hasCustomPrompt="1"/>
          </p:nvPr>
        </p:nvSpPr>
        <p:spPr>
          <a:xfrm>
            <a:off x="1162169" y="1615419"/>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3" name="Text Placeholder 49"/>
          <p:cNvSpPr>
            <a:spLocks noGrp="1"/>
          </p:cNvSpPr>
          <p:nvPr>
            <p:ph type="body" sz="quarter" idx="65" hasCustomPrompt="1"/>
          </p:nvPr>
        </p:nvSpPr>
        <p:spPr>
          <a:xfrm>
            <a:off x="1162169" y="2012436"/>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4" name="Text Placeholder 49"/>
          <p:cNvSpPr>
            <a:spLocks noGrp="1"/>
          </p:cNvSpPr>
          <p:nvPr>
            <p:ph type="body" sz="quarter" idx="66" hasCustomPrompt="1"/>
          </p:nvPr>
        </p:nvSpPr>
        <p:spPr>
          <a:xfrm>
            <a:off x="1162169" y="2409438"/>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5" name="Text Placeholder 49"/>
          <p:cNvSpPr>
            <a:spLocks noGrp="1"/>
          </p:cNvSpPr>
          <p:nvPr>
            <p:ph type="body" sz="quarter" idx="67" hasCustomPrompt="1"/>
          </p:nvPr>
        </p:nvSpPr>
        <p:spPr>
          <a:xfrm>
            <a:off x="1162169" y="2806440"/>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6" name="Text Placeholder 49"/>
          <p:cNvSpPr>
            <a:spLocks noGrp="1"/>
          </p:cNvSpPr>
          <p:nvPr>
            <p:ph type="body" sz="quarter" idx="68" hasCustomPrompt="1"/>
          </p:nvPr>
        </p:nvSpPr>
        <p:spPr>
          <a:xfrm>
            <a:off x="1162169" y="3203442"/>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7" name="Text Placeholder 49"/>
          <p:cNvSpPr>
            <a:spLocks noGrp="1"/>
          </p:cNvSpPr>
          <p:nvPr>
            <p:ph type="body" sz="quarter" idx="69" hasCustomPrompt="1"/>
          </p:nvPr>
        </p:nvSpPr>
        <p:spPr>
          <a:xfrm>
            <a:off x="1162169" y="3600431"/>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8" name="Text Placeholder 49"/>
          <p:cNvSpPr>
            <a:spLocks noGrp="1"/>
          </p:cNvSpPr>
          <p:nvPr>
            <p:ph type="body" sz="quarter" idx="70" hasCustomPrompt="1"/>
          </p:nvPr>
        </p:nvSpPr>
        <p:spPr>
          <a:xfrm>
            <a:off x="1162169" y="3997432"/>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9" name="Text Placeholder 49"/>
          <p:cNvSpPr>
            <a:spLocks noGrp="1"/>
          </p:cNvSpPr>
          <p:nvPr>
            <p:ph type="body" sz="quarter" idx="71" hasCustomPrompt="1"/>
          </p:nvPr>
        </p:nvSpPr>
        <p:spPr>
          <a:xfrm>
            <a:off x="1162169" y="4394448"/>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40" name="Text Placeholder 49"/>
          <p:cNvSpPr>
            <a:spLocks noGrp="1"/>
          </p:cNvSpPr>
          <p:nvPr>
            <p:ph type="body" sz="quarter" idx="72" hasCustomPrompt="1"/>
          </p:nvPr>
        </p:nvSpPr>
        <p:spPr>
          <a:xfrm>
            <a:off x="1162169" y="4791450"/>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41" name="Text Placeholder 49"/>
          <p:cNvSpPr>
            <a:spLocks noGrp="1"/>
          </p:cNvSpPr>
          <p:nvPr>
            <p:ph type="body" sz="quarter" idx="73" hasCustomPrompt="1"/>
          </p:nvPr>
        </p:nvSpPr>
        <p:spPr>
          <a:xfrm>
            <a:off x="1162169" y="5188452"/>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42" name="Text Placeholder 49"/>
          <p:cNvSpPr>
            <a:spLocks noGrp="1"/>
          </p:cNvSpPr>
          <p:nvPr>
            <p:ph type="body" sz="quarter" idx="74" hasCustomPrompt="1"/>
          </p:nvPr>
        </p:nvSpPr>
        <p:spPr>
          <a:xfrm>
            <a:off x="1162169" y="5585454"/>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43" name="Text Placeholder 49"/>
          <p:cNvSpPr>
            <a:spLocks noGrp="1"/>
          </p:cNvSpPr>
          <p:nvPr>
            <p:ph type="body" sz="quarter" idx="75" hasCustomPrompt="1"/>
          </p:nvPr>
        </p:nvSpPr>
        <p:spPr>
          <a:xfrm>
            <a:off x="1162169" y="5982456"/>
            <a:ext cx="10639893" cy="382349"/>
          </a:xfrm>
          <a:prstGeom prst="rect">
            <a:avLst/>
          </a:prstGeom>
          <a:noFill/>
        </p:spPr>
        <p:txBody>
          <a:bodyPr lIns="182880" anchor="ctr"/>
          <a:lstStyle>
            <a:lvl1pPr marL="0" indent="0">
              <a:buNone/>
              <a:defRPr b="0">
                <a:solidFill>
                  <a:schemeClr val="tx1"/>
                </a:solidFill>
                <a:latin typeface="+mj-lt"/>
                <a:cs typeface="Poppins SemiBold" panose="00000700000000000000" pitchFamily="2" charset="0"/>
              </a:defRPr>
            </a:lvl1pPr>
          </a:lstStyle>
          <a:p>
            <a:pPr lvl="0"/>
            <a:r>
              <a:rPr lang="en-US"/>
              <a:t>Title</a:t>
            </a:r>
          </a:p>
        </p:txBody>
      </p:sp>
      <p:sp>
        <p:nvSpPr>
          <p:cNvPr id="3" name="Title 2">
            <a:extLst>
              <a:ext uri="{FF2B5EF4-FFF2-40B4-BE49-F238E27FC236}">
                <a16:creationId xmlns:a16="http://schemas.microsoft.com/office/drawing/2014/main" id="{BA87821C-0117-895D-1B78-5FC23A3AE15D}"/>
              </a:ext>
            </a:extLst>
          </p:cNvPr>
          <p:cNvSpPr>
            <a:spLocks noGrp="1"/>
          </p:cNvSpPr>
          <p:nvPr>
            <p:ph type="title"/>
          </p:nvPr>
        </p:nvSpPr>
        <p:spPr/>
        <p:txBody>
          <a:bodyPr/>
          <a:lstStyle/>
          <a:p>
            <a:r>
              <a:rPr lang="en-US"/>
              <a:t>Click to edit Master title style</a:t>
            </a:r>
            <a:endParaRPr lang="en-GB"/>
          </a:p>
        </p:txBody>
      </p:sp>
    </p:spTree>
    <p:extLst>
      <p:ext uri="{BB962C8B-B14F-4D97-AF65-F5344CB8AC3E}">
        <p14:creationId xmlns:p14="http://schemas.microsoft.com/office/powerpoint/2010/main" val="1212170328"/>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Left grey highlight two charts/tables righ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CE396FF-D6DF-D7AB-6823-AC921599E477}"/>
              </a:ext>
            </a:extLst>
          </p:cNvPr>
          <p:cNvSpPr/>
          <p:nvPr userDrawn="1"/>
        </p:nvSpPr>
        <p:spPr>
          <a:xfrm>
            <a:off x="-5888" y="1227437"/>
            <a:ext cx="5913952" cy="45478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noProof="0"/>
          </a:p>
        </p:txBody>
      </p:sp>
      <p:sp>
        <p:nvSpPr>
          <p:cNvPr id="4" name="Content Placeholder 3"/>
          <p:cNvSpPr>
            <a:spLocks noGrp="1"/>
          </p:cNvSpPr>
          <p:nvPr>
            <p:ph sz="half" idx="2"/>
          </p:nvPr>
        </p:nvSpPr>
        <p:spPr>
          <a:xfrm>
            <a:off x="380556" y="133920017"/>
            <a:ext cx="5386917" cy="4316411"/>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4" name="Text Placeholder 6"/>
          <p:cNvSpPr>
            <a:spLocks noGrp="1"/>
          </p:cNvSpPr>
          <p:nvPr>
            <p:ph type="body" sz="quarter" idx="16" hasCustomPrompt="1"/>
          </p:nvPr>
        </p:nvSpPr>
        <p:spPr>
          <a:xfrm>
            <a:off x="6411323" y="1335603"/>
            <a:ext cx="5387815" cy="153888"/>
          </a:xfrm>
        </p:spPr>
        <p:txBody>
          <a:bodyPr vert="horz" lIns="0" tIns="0" rIns="0" bIns="0" rtlCol="0" anchor="t" anchorCtr="0">
            <a:spAutoFit/>
          </a:bodyPr>
          <a:lstStyle>
            <a:lvl1pPr>
              <a:defRPr lang="en-US" b="0" dirty="0"/>
            </a:lvl1pPr>
          </a:lstStyle>
          <a:p>
            <a:pPr lvl="0">
              <a:spcBef>
                <a:spcPts val="0"/>
              </a:spcBef>
            </a:pPr>
            <a:r>
              <a:rPr lang="en-GB" noProof="0"/>
              <a:t>Chart 1</a:t>
            </a:r>
          </a:p>
        </p:txBody>
      </p:sp>
      <p:sp>
        <p:nvSpPr>
          <p:cNvPr id="18" name="Content Placeholder 5"/>
          <p:cNvSpPr>
            <a:spLocks noGrp="1"/>
          </p:cNvSpPr>
          <p:nvPr>
            <p:ph sz="quarter" idx="4"/>
          </p:nvPr>
        </p:nvSpPr>
        <p:spPr>
          <a:xfrm>
            <a:off x="6414172" y="1593302"/>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9" name="Content Placeholder 5"/>
          <p:cNvSpPr>
            <a:spLocks noGrp="1"/>
          </p:cNvSpPr>
          <p:nvPr>
            <p:ph sz="quarter" idx="20"/>
          </p:nvPr>
        </p:nvSpPr>
        <p:spPr>
          <a:xfrm>
            <a:off x="6420187" y="3918080"/>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0" name="Text Placeholder 6"/>
          <p:cNvSpPr>
            <a:spLocks noGrp="1"/>
          </p:cNvSpPr>
          <p:nvPr>
            <p:ph type="body" sz="quarter" idx="21" hasCustomPrompt="1"/>
          </p:nvPr>
        </p:nvSpPr>
        <p:spPr>
          <a:xfrm>
            <a:off x="6420186" y="3658880"/>
            <a:ext cx="5387815" cy="153888"/>
          </a:xfrm>
        </p:spPr>
        <p:txBody>
          <a:bodyPr vert="horz" lIns="0" tIns="0" rIns="0" bIns="0" rtlCol="0" anchor="t" anchorCtr="0">
            <a:spAutoFit/>
          </a:bodyPr>
          <a:lstStyle>
            <a:lvl1pPr>
              <a:defRPr lang="en-US" b="0" dirty="0"/>
            </a:lvl1pPr>
          </a:lstStyle>
          <a:p>
            <a:pPr lvl="0">
              <a:spcBef>
                <a:spcPts val="0"/>
              </a:spcBef>
            </a:pPr>
            <a:r>
              <a:rPr lang="en-GB" noProof="0"/>
              <a:t>Chart 2</a:t>
            </a:r>
          </a:p>
        </p:txBody>
      </p:sp>
      <p:sp>
        <p:nvSpPr>
          <p:cNvPr id="5" name="Title 4">
            <a:extLst>
              <a:ext uri="{FF2B5EF4-FFF2-40B4-BE49-F238E27FC236}">
                <a16:creationId xmlns:a16="http://schemas.microsoft.com/office/drawing/2014/main" id="{E05662D9-E4AB-7C51-B37E-74805636815F}"/>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6" name="Text Placeholder 11">
            <a:extLst>
              <a:ext uri="{FF2B5EF4-FFF2-40B4-BE49-F238E27FC236}">
                <a16:creationId xmlns:a16="http://schemas.microsoft.com/office/drawing/2014/main" id="{ACDA3CA3-BDA3-0AD1-002A-D2167FBE570E}"/>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
        <p:nvSpPr>
          <p:cNvPr id="2" name="Content Placeholder 3">
            <a:extLst>
              <a:ext uri="{FF2B5EF4-FFF2-40B4-BE49-F238E27FC236}">
                <a16:creationId xmlns:a16="http://schemas.microsoft.com/office/drawing/2014/main" id="{E8D47C2D-B1D6-B1C5-D431-14F71E6860F5}"/>
              </a:ext>
            </a:extLst>
          </p:cNvPr>
          <p:cNvSpPr>
            <a:spLocks noGrp="1"/>
          </p:cNvSpPr>
          <p:nvPr>
            <p:ph sz="half" idx="22"/>
          </p:nvPr>
        </p:nvSpPr>
        <p:spPr>
          <a:xfrm>
            <a:off x="385478" y="1335600"/>
            <a:ext cx="5386917" cy="4316411"/>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3" name="Text Placeholder 17">
            <a:extLst>
              <a:ext uri="{FF2B5EF4-FFF2-40B4-BE49-F238E27FC236}">
                <a16:creationId xmlns:a16="http://schemas.microsoft.com/office/drawing/2014/main" id="{F3280F9E-B73D-BCE9-D9FE-80BD4A05B9E6}"/>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692977906"/>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Right grey highlight two charts/tables lef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BFEB5C7B-D711-5723-EE21-7511B7B60FB3}"/>
              </a:ext>
            </a:extLst>
          </p:cNvPr>
          <p:cNvSpPr/>
          <p:nvPr userDrawn="1"/>
        </p:nvSpPr>
        <p:spPr>
          <a:xfrm>
            <a:off x="6283572" y="1227437"/>
            <a:ext cx="5909198" cy="45478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noProof="0"/>
          </a:p>
        </p:txBody>
      </p:sp>
      <p:sp>
        <p:nvSpPr>
          <p:cNvPr id="6" name="Content Placeholder 5"/>
          <p:cNvSpPr>
            <a:spLocks noGrp="1"/>
          </p:cNvSpPr>
          <p:nvPr>
            <p:ph sz="quarter" idx="4"/>
          </p:nvPr>
        </p:nvSpPr>
        <p:spPr>
          <a:xfrm>
            <a:off x="6411323" y="1335600"/>
            <a:ext cx="5389034" cy="4325937"/>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Footer Placeholder 7"/>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5" name="Text Placeholder 6"/>
          <p:cNvSpPr>
            <a:spLocks noGrp="1"/>
          </p:cNvSpPr>
          <p:nvPr>
            <p:ph type="body" sz="quarter" idx="18" hasCustomPrompt="1"/>
          </p:nvPr>
        </p:nvSpPr>
        <p:spPr>
          <a:xfrm>
            <a:off x="385477" y="1335603"/>
            <a:ext cx="5387815" cy="153888"/>
          </a:xfrm>
        </p:spPr>
        <p:txBody>
          <a:bodyPr vert="horz" lIns="0" tIns="0" rIns="0" bIns="0" rtlCol="0" anchor="t" anchorCtr="0">
            <a:spAutoFit/>
          </a:bodyPr>
          <a:lstStyle>
            <a:lvl1pPr>
              <a:defRPr lang="en-US" b="0" dirty="0"/>
            </a:lvl1pPr>
          </a:lstStyle>
          <a:p>
            <a:pPr lvl="0">
              <a:spcBef>
                <a:spcPts val="0"/>
              </a:spcBef>
            </a:pPr>
            <a:r>
              <a:rPr lang="en-GB" noProof="0"/>
              <a:t>Chart 1</a:t>
            </a:r>
          </a:p>
        </p:txBody>
      </p:sp>
      <p:sp>
        <p:nvSpPr>
          <p:cNvPr id="13" name="Content Placeholder 3"/>
          <p:cNvSpPr>
            <a:spLocks noGrp="1"/>
          </p:cNvSpPr>
          <p:nvPr>
            <p:ph sz="half" idx="2"/>
          </p:nvPr>
        </p:nvSpPr>
        <p:spPr>
          <a:xfrm>
            <a:off x="385478" y="1594800"/>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4" name="Content Placeholder 3"/>
          <p:cNvSpPr>
            <a:spLocks noGrp="1"/>
          </p:cNvSpPr>
          <p:nvPr>
            <p:ph sz="half" idx="19"/>
          </p:nvPr>
        </p:nvSpPr>
        <p:spPr>
          <a:xfrm>
            <a:off x="382679" y="3915537"/>
            <a:ext cx="5386917" cy="1746000"/>
          </a:xfrm>
        </p:spPr>
        <p:txBody>
          <a:bodyPr/>
          <a:lstStyle>
            <a:lvl1pPr>
              <a:defRPr sz="1000"/>
            </a:lvl1pPr>
            <a:lvl2pPr>
              <a:defRPr sz="1000"/>
            </a:lvl2pPr>
            <a:lvl3pPr>
              <a:defRPr sz="1000"/>
            </a:lvl3pPr>
            <a:lvl4pPr>
              <a:defRPr sz="1000"/>
            </a:lvl4pPr>
            <a:lvl5pPr>
              <a:defRPr sz="1000"/>
            </a:lvl5pPr>
            <a:lvl6pPr>
              <a:defRPr sz="1600"/>
            </a:lvl6pPr>
            <a:lvl7pPr>
              <a:defRPr sz="1600"/>
            </a:lvl7pPr>
            <a:lvl8pPr>
              <a:defRPr sz="1600"/>
            </a:lvl8pPr>
            <a:lvl9pPr>
              <a:defRPr sz="1600"/>
            </a:lvl9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6" name="Text Placeholder 6"/>
          <p:cNvSpPr>
            <a:spLocks noGrp="1"/>
          </p:cNvSpPr>
          <p:nvPr>
            <p:ph type="body" sz="quarter" idx="22" hasCustomPrompt="1"/>
          </p:nvPr>
        </p:nvSpPr>
        <p:spPr>
          <a:xfrm>
            <a:off x="382682" y="3656340"/>
            <a:ext cx="5387815" cy="153888"/>
          </a:xfrm>
        </p:spPr>
        <p:txBody>
          <a:bodyPr vert="horz" lIns="0" tIns="0" rIns="0" bIns="0" rtlCol="0" anchor="t" anchorCtr="0">
            <a:spAutoFit/>
          </a:bodyPr>
          <a:lstStyle>
            <a:lvl1pPr>
              <a:defRPr lang="en-US" b="0" dirty="0"/>
            </a:lvl1pPr>
          </a:lstStyle>
          <a:p>
            <a:pPr lvl="0">
              <a:spcBef>
                <a:spcPts val="0"/>
              </a:spcBef>
            </a:pPr>
            <a:r>
              <a:rPr lang="en-GB" noProof="0"/>
              <a:t>Chart 2</a:t>
            </a:r>
          </a:p>
        </p:txBody>
      </p:sp>
      <p:sp>
        <p:nvSpPr>
          <p:cNvPr id="4" name="Title 3">
            <a:extLst>
              <a:ext uri="{FF2B5EF4-FFF2-40B4-BE49-F238E27FC236}">
                <a16:creationId xmlns:a16="http://schemas.microsoft.com/office/drawing/2014/main" id="{447523DE-6C3E-D5E6-3652-828DB4888DF7}"/>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5" name="Text Placeholder 11">
            <a:extLst>
              <a:ext uri="{FF2B5EF4-FFF2-40B4-BE49-F238E27FC236}">
                <a16:creationId xmlns:a16="http://schemas.microsoft.com/office/drawing/2014/main" id="{0E9BD344-70BA-AC6A-D392-4FD1C58F26D6}"/>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2" name="Text Placeholder 17">
            <a:extLst>
              <a:ext uri="{FF2B5EF4-FFF2-40B4-BE49-F238E27FC236}">
                <a16:creationId xmlns:a16="http://schemas.microsoft.com/office/drawing/2014/main" id="{ED7BAEC5-27F3-B353-BB98-DBA61BE24C32}"/>
              </a:ext>
            </a:extLst>
          </p:cNvPr>
          <p:cNvSpPr>
            <a:spLocks noGrp="1"/>
          </p:cNvSpPr>
          <p:nvPr>
            <p:ph type="body" sz="quarter" idx="21"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130380528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isclaimer">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52F81CA5-1BF4-991B-927B-24B1F5B945B2}"/>
              </a:ext>
            </a:extLst>
          </p:cNvPr>
          <p:cNvSpPr/>
          <p:nvPr userDrawn="1"/>
        </p:nvSpPr>
        <p:spPr>
          <a:xfrm>
            <a:off x="0" y="1219199"/>
            <a:ext cx="12192000" cy="4889501"/>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noProof="0"/>
          </a:p>
        </p:txBody>
      </p:sp>
      <p:sp>
        <p:nvSpPr>
          <p:cNvPr id="3" name="Content Placeholder 2"/>
          <p:cNvSpPr>
            <a:spLocks noGrp="1"/>
          </p:cNvSpPr>
          <p:nvPr>
            <p:ph idx="1"/>
          </p:nvPr>
        </p:nvSpPr>
        <p:spPr>
          <a:xfrm>
            <a:off x="386049" y="1333500"/>
            <a:ext cx="11419089" cy="4556944"/>
          </a:xfrm>
          <a:prstGeom prst="rect">
            <a:avLst/>
          </a:prstGeom>
        </p:spPr>
        <p:txBody>
          <a:bodyPr numCol="2" spcCol="540000">
            <a:noAutofit/>
          </a:bodyPr>
          <a:lstStyle>
            <a:lvl1pPr marL="0" indent="0" algn="l">
              <a:lnSpc>
                <a:spcPct val="100000"/>
              </a:lnSpc>
              <a:spcBef>
                <a:spcPts val="300"/>
              </a:spcBef>
              <a:spcAft>
                <a:spcPts val="300"/>
              </a:spcAft>
              <a:buNone/>
              <a:tabLst>
                <a:tab pos="358802" algn="l"/>
              </a:tabLst>
              <a:defRPr sz="700"/>
            </a:lvl1pPr>
            <a:lvl2pPr marL="0" indent="0" algn="l">
              <a:lnSpc>
                <a:spcPct val="100000"/>
              </a:lnSpc>
              <a:spcBef>
                <a:spcPts val="300"/>
              </a:spcBef>
              <a:spcAft>
                <a:spcPts val="300"/>
              </a:spcAft>
              <a:buNone/>
              <a:defRPr sz="700"/>
            </a:lvl2pPr>
            <a:lvl3pPr marL="179402" indent="-179402" algn="l">
              <a:lnSpc>
                <a:spcPct val="100000"/>
              </a:lnSpc>
              <a:spcAft>
                <a:spcPts val="300"/>
              </a:spcAft>
              <a:buFont typeface="Arial" panose="020B0604020202020204" pitchFamily="34" charset="0"/>
              <a:buChar char="•"/>
              <a:defRPr sz="700"/>
            </a:lvl3pPr>
            <a:lvl4pPr marL="360390" indent="-180988" algn="l">
              <a:lnSpc>
                <a:spcPct val="100000"/>
              </a:lnSpc>
              <a:spcAft>
                <a:spcPts val="300"/>
              </a:spcAft>
              <a:buFont typeface="Rubik" pitchFamily="2" charset="-79"/>
              <a:buChar char="–"/>
              <a:defRPr sz="700"/>
            </a:lvl4pPr>
            <a:lvl5pPr marL="538202" indent="-177812" algn="l">
              <a:lnSpc>
                <a:spcPct val="100000"/>
              </a:lnSpc>
              <a:spcAft>
                <a:spcPts val="300"/>
              </a:spcAft>
              <a:buFont typeface="Arial" panose="020B0604020202020204" pitchFamily="34" charset="0"/>
              <a:buChar char="•"/>
              <a:defRPr sz="700"/>
            </a:lvl5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8" name="Title 7">
            <a:extLst>
              <a:ext uri="{FF2B5EF4-FFF2-40B4-BE49-F238E27FC236}">
                <a16:creationId xmlns:a16="http://schemas.microsoft.com/office/drawing/2014/main" id="{F5D70571-53AE-4F4F-DE62-DAF1BB998AD5}"/>
              </a:ext>
            </a:extLst>
          </p:cNvPr>
          <p:cNvSpPr>
            <a:spLocks noGrp="1"/>
          </p:cNvSpPr>
          <p:nvPr>
            <p:ph type="title"/>
          </p:nvPr>
        </p:nvSpPr>
        <p:spPr>
          <a:xfrm>
            <a:off x="385227" y="318635"/>
            <a:ext cx="10009108" cy="307777"/>
          </a:xfrm>
        </p:spPr>
        <p:txBody>
          <a:bodyPr/>
          <a:lstStyle/>
          <a:p>
            <a:r>
              <a:rPr lang="en-GB" noProof="0"/>
              <a:t>Click to edit Master title style</a:t>
            </a:r>
          </a:p>
        </p:txBody>
      </p:sp>
      <p:sp>
        <p:nvSpPr>
          <p:cNvPr id="10" name="Text Placeholder 11">
            <a:extLst>
              <a:ext uri="{FF2B5EF4-FFF2-40B4-BE49-F238E27FC236}">
                <a16:creationId xmlns:a16="http://schemas.microsoft.com/office/drawing/2014/main" id="{7CEE3EED-3E25-3110-C259-BB43AB9A6766}"/>
              </a:ext>
            </a:extLst>
          </p:cNvPr>
          <p:cNvSpPr>
            <a:spLocks noGrp="1"/>
          </p:cNvSpPr>
          <p:nvPr>
            <p:ph type="body" sz="quarter" idx="13"/>
          </p:nvPr>
        </p:nvSpPr>
        <p:spPr>
          <a:xfrm>
            <a:off x="385227" y="680403"/>
            <a:ext cx="10009108"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Tree>
    <p:extLst>
      <p:ext uri="{BB962C8B-B14F-4D97-AF65-F5344CB8AC3E}">
        <p14:creationId xmlns:p14="http://schemas.microsoft.com/office/powerpoint/2010/main" val="190095968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0EBA70-B7ED-4CD9-2C01-5596268F784D}"/>
              </a:ext>
            </a:extLst>
          </p:cNvPr>
          <p:cNvSpPr>
            <a:spLocks noGrp="1"/>
          </p:cNvSpPr>
          <p:nvPr>
            <p:ph type="title" hasCustomPrompt="1"/>
          </p:nvPr>
        </p:nvSpPr>
        <p:spPr/>
        <p:txBody>
          <a:bodyPr/>
          <a:lstStyle>
            <a:lvl1pPr>
              <a:defRPr/>
            </a:lvl1pPr>
          </a:lstStyle>
          <a:p>
            <a:r>
              <a:rPr lang="en-GB"/>
              <a:t>Graphic elements</a:t>
            </a:r>
          </a:p>
        </p:txBody>
      </p:sp>
      <p:sp>
        <p:nvSpPr>
          <p:cNvPr id="3" name="Footer Placeholder 2">
            <a:extLst>
              <a:ext uri="{FF2B5EF4-FFF2-40B4-BE49-F238E27FC236}">
                <a16:creationId xmlns:a16="http://schemas.microsoft.com/office/drawing/2014/main" id="{B21C223F-8DB1-429A-75B3-7ED0990EBF78}"/>
              </a:ext>
            </a:extLst>
          </p:cNvPr>
          <p:cNvSpPr>
            <a:spLocks noGrp="1"/>
          </p:cNvSpPr>
          <p:nvPr>
            <p:ph type="ftr" sz="quarter" idx="10"/>
          </p:nvPr>
        </p:nvSpPr>
        <p:spPr/>
        <p:txBody>
          <a:bodyPr/>
          <a:lstStyle/>
          <a:p>
            <a:endParaRPr lang="en-GB"/>
          </a:p>
        </p:txBody>
      </p:sp>
      <p:sp>
        <p:nvSpPr>
          <p:cNvPr id="7" name="Rectangle 6">
            <a:extLst>
              <a:ext uri="{FF2B5EF4-FFF2-40B4-BE49-F238E27FC236}">
                <a16:creationId xmlns:a16="http://schemas.microsoft.com/office/drawing/2014/main" id="{D7E94714-28CE-0BF3-81D3-2292DB35FFF5}"/>
              </a:ext>
            </a:extLst>
          </p:cNvPr>
          <p:cNvSpPr>
            <a:spLocks/>
          </p:cNvSpPr>
          <p:nvPr userDrawn="1"/>
        </p:nvSpPr>
        <p:spPr>
          <a:xfrm>
            <a:off x="0" y="6059139"/>
            <a:ext cx="12192000" cy="184409"/>
          </a:xfrm>
          <a:prstGeom prst="rect">
            <a:avLst/>
          </a:prstGeom>
          <a:solidFill>
            <a:schemeClr val="accent5"/>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288000" tIns="0" rIns="288000" bIns="0" rtlCol="0" anchor="ctr" anchorCtr="0">
            <a:spAutoFit/>
          </a:bodyPr>
          <a:lstStyle/>
          <a:p>
            <a:pPr algn="ctr">
              <a:lnSpc>
                <a:spcPct val="105000"/>
              </a:lnSpc>
              <a:buClr>
                <a:schemeClr val="tx2"/>
              </a:buClr>
              <a:buSzPct val="125000"/>
            </a:pPr>
            <a:r>
              <a:rPr lang="en-GB" sz="1200">
                <a:solidFill>
                  <a:schemeClr val="accent1"/>
                </a:solidFill>
                <a:latin typeface="Rubik Medium" pitchFamily="2" charset="-79"/>
                <a:cs typeface="Rubik Medium" pitchFamily="2" charset="-79"/>
              </a:rPr>
              <a:t>Strapline height 0.8cm</a:t>
            </a:r>
          </a:p>
        </p:txBody>
      </p:sp>
      <p:sp>
        <p:nvSpPr>
          <p:cNvPr id="8" name="Rectangle 7">
            <a:extLst>
              <a:ext uri="{FF2B5EF4-FFF2-40B4-BE49-F238E27FC236}">
                <a16:creationId xmlns:a16="http://schemas.microsoft.com/office/drawing/2014/main" id="{96EC641B-3E62-92A6-3B9A-972885D9613B}"/>
              </a:ext>
            </a:extLst>
          </p:cNvPr>
          <p:cNvSpPr>
            <a:spLocks/>
          </p:cNvSpPr>
          <p:nvPr userDrawn="1"/>
        </p:nvSpPr>
        <p:spPr>
          <a:xfrm>
            <a:off x="0" y="5703746"/>
            <a:ext cx="12192000" cy="184409"/>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288000" tIns="0" rIns="288000" bIns="0" rtlCol="0" anchor="ctr" anchorCtr="0">
            <a:spAutoFit/>
          </a:bodyPr>
          <a:lstStyle/>
          <a:p>
            <a:pPr algn="ctr">
              <a:lnSpc>
                <a:spcPct val="105000"/>
              </a:lnSpc>
              <a:buClr>
                <a:schemeClr val="tx2"/>
              </a:buClr>
              <a:buSzPct val="125000"/>
            </a:pPr>
            <a:r>
              <a:rPr lang="en-GB" sz="1200">
                <a:solidFill>
                  <a:schemeClr val="accent3"/>
                </a:solidFill>
                <a:latin typeface="Rubik Medium" pitchFamily="2" charset="-79"/>
                <a:cs typeface="Rubik Medium" pitchFamily="2" charset="-79"/>
              </a:rPr>
              <a:t>Strapline height 0.8cm</a:t>
            </a:r>
          </a:p>
        </p:txBody>
      </p:sp>
      <p:sp>
        <p:nvSpPr>
          <p:cNvPr id="10" name="Rectangle 9">
            <a:extLst>
              <a:ext uri="{FF2B5EF4-FFF2-40B4-BE49-F238E27FC236}">
                <a16:creationId xmlns:a16="http://schemas.microsoft.com/office/drawing/2014/main" id="{3FF3CAB3-F9E6-CDD3-6629-D03265EB9BAA}"/>
              </a:ext>
            </a:extLst>
          </p:cNvPr>
          <p:cNvSpPr>
            <a:spLocks/>
          </p:cNvSpPr>
          <p:nvPr userDrawn="1"/>
        </p:nvSpPr>
        <p:spPr>
          <a:xfrm>
            <a:off x="0" y="5355873"/>
            <a:ext cx="12192000" cy="184409"/>
          </a:xfrm>
          <a:prstGeom prst="rect">
            <a:avLst/>
          </a:prstGeom>
          <a:solidFill>
            <a:schemeClr val="accent3"/>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288000" tIns="0" rIns="288000" bIns="0" rtlCol="0" anchor="ctr" anchorCtr="0">
            <a:spAutoFit/>
          </a:bodyPr>
          <a:lstStyle/>
          <a:p>
            <a:pPr algn="ctr">
              <a:lnSpc>
                <a:spcPct val="105000"/>
              </a:lnSpc>
              <a:buClr>
                <a:schemeClr val="tx2"/>
              </a:buClr>
              <a:buSzPct val="125000"/>
            </a:pPr>
            <a:r>
              <a:rPr lang="en-GB" sz="1200">
                <a:solidFill>
                  <a:schemeClr val="bg1"/>
                </a:solidFill>
                <a:latin typeface="Rubik Medium" pitchFamily="2" charset="-79"/>
                <a:cs typeface="Rubik Medium" pitchFamily="2" charset="-79"/>
              </a:rPr>
              <a:t>Strapline height 0.8cm</a:t>
            </a:r>
          </a:p>
        </p:txBody>
      </p:sp>
      <p:pic>
        <p:nvPicPr>
          <p:cNvPr id="11" name="Picture 10">
            <a:extLst>
              <a:ext uri="{FF2B5EF4-FFF2-40B4-BE49-F238E27FC236}">
                <a16:creationId xmlns:a16="http://schemas.microsoft.com/office/drawing/2014/main" id="{436D488C-B575-EEEF-D12E-7C43CEDD1A03}"/>
              </a:ext>
            </a:extLst>
          </p:cNvPr>
          <p:cNvPicPr>
            <a:picLocks noChangeAspect="1"/>
          </p:cNvPicPr>
          <p:nvPr userDrawn="1"/>
        </p:nvPicPr>
        <p:blipFill rotWithShape="1">
          <a:blip r:embed="rId2"/>
          <a:srcRect b="1973"/>
          <a:stretch/>
        </p:blipFill>
        <p:spPr>
          <a:xfrm>
            <a:off x="3352801" y="821758"/>
            <a:ext cx="1112454" cy="1521733"/>
          </a:xfrm>
          <a:prstGeom prst="rect">
            <a:avLst/>
          </a:prstGeom>
        </p:spPr>
      </p:pic>
      <p:grpSp>
        <p:nvGrpSpPr>
          <p:cNvPr id="12" name="Group 11">
            <a:extLst>
              <a:ext uri="{FF2B5EF4-FFF2-40B4-BE49-F238E27FC236}">
                <a16:creationId xmlns:a16="http://schemas.microsoft.com/office/drawing/2014/main" id="{21B31710-63FB-19C8-DF0F-DB036F6AFD7A}"/>
              </a:ext>
            </a:extLst>
          </p:cNvPr>
          <p:cNvGrpSpPr/>
          <p:nvPr userDrawn="1"/>
        </p:nvGrpSpPr>
        <p:grpSpPr>
          <a:xfrm>
            <a:off x="586828" y="814604"/>
            <a:ext cx="224001" cy="220846"/>
            <a:chOff x="648075" y="814604"/>
            <a:chExt cx="224001" cy="220846"/>
          </a:xfrm>
        </p:grpSpPr>
        <p:sp>
          <p:nvSpPr>
            <p:cNvPr id="13" name="Oval 124">
              <a:extLst>
                <a:ext uri="{FF2B5EF4-FFF2-40B4-BE49-F238E27FC236}">
                  <a16:creationId xmlns:a16="http://schemas.microsoft.com/office/drawing/2014/main" id="{0CA171B3-72B9-FA68-05CE-9D692CBCDC87}"/>
                </a:ext>
              </a:extLst>
            </p:cNvPr>
            <p:cNvSpPr>
              <a:spLocks noChangeArrowheads="1"/>
            </p:cNvSpPr>
            <p:nvPr/>
          </p:nvSpPr>
          <p:spPr bwMode="auto">
            <a:xfrm>
              <a:off x="648075" y="814604"/>
              <a:ext cx="224001" cy="220846"/>
            </a:xfrm>
            <a:prstGeom prst="ellipse">
              <a:avLst/>
            </a:prstGeom>
            <a:solidFill>
              <a:srgbClr val="FFBED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14" name="Freeform 125">
              <a:extLst>
                <a:ext uri="{FF2B5EF4-FFF2-40B4-BE49-F238E27FC236}">
                  <a16:creationId xmlns:a16="http://schemas.microsoft.com/office/drawing/2014/main" id="{9D4794D7-83ED-04F6-7885-B5BC56AC6CDF}"/>
                </a:ext>
              </a:extLst>
            </p:cNvPr>
            <p:cNvSpPr>
              <a:spLocks/>
            </p:cNvSpPr>
            <p:nvPr/>
          </p:nvSpPr>
          <p:spPr bwMode="auto">
            <a:xfrm>
              <a:off x="721690" y="885064"/>
              <a:ext cx="75719"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6" y="60"/>
                    <a:pt x="96" y="60"/>
                    <a:pt x="96" y="60"/>
                  </a:cubicBezTo>
                  <a:cubicBezTo>
                    <a:pt x="100" y="56"/>
                    <a:pt x="107" y="56"/>
                    <a:pt x="111" y="60"/>
                  </a:cubicBezTo>
                  <a:cubicBezTo>
                    <a:pt x="115" y="64"/>
                    <a:pt x="114" y="70"/>
                    <a:pt x="111" y="74"/>
                  </a:cubicBezTo>
                  <a:cubicBezTo>
                    <a:pt x="64" y="120"/>
                    <a:pt x="64" y="120"/>
                    <a:pt x="64" y="120"/>
                  </a:cubicBezTo>
                  <a:cubicBezTo>
                    <a:pt x="60" y="124"/>
                    <a:pt x="54" y="124"/>
                    <a:pt x="50" y="120"/>
                  </a:cubicBezTo>
                  <a:cubicBezTo>
                    <a:pt x="5" y="74"/>
                    <a:pt x="5" y="74"/>
                    <a:pt x="5" y="74"/>
                  </a:cubicBezTo>
                  <a:cubicBezTo>
                    <a:pt x="2"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51" name="Rectangle 50">
            <a:extLst>
              <a:ext uri="{FF2B5EF4-FFF2-40B4-BE49-F238E27FC236}">
                <a16:creationId xmlns:a16="http://schemas.microsoft.com/office/drawing/2014/main" id="{BE37322A-F709-927F-A080-5CA2BA449B22}"/>
              </a:ext>
            </a:extLst>
          </p:cNvPr>
          <p:cNvSpPr/>
          <p:nvPr userDrawn="1"/>
        </p:nvSpPr>
        <p:spPr>
          <a:xfrm>
            <a:off x="319772" y="3390317"/>
            <a:ext cx="1282430" cy="59865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pSp>
        <p:nvGrpSpPr>
          <p:cNvPr id="52" name="Group 51">
            <a:extLst>
              <a:ext uri="{FF2B5EF4-FFF2-40B4-BE49-F238E27FC236}">
                <a16:creationId xmlns:a16="http://schemas.microsoft.com/office/drawing/2014/main" id="{F567D426-432D-767F-33C7-BAC3A4F7AB53}"/>
              </a:ext>
            </a:extLst>
          </p:cNvPr>
          <p:cNvGrpSpPr/>
          <p:nvPr userDrawn="1"/>
        </p:nvGrpSpPr>
        <p:grpSpPr>
          <a:xfrm>
            <a:off x="938201" y="851142"/>
            <a:ext cx="149179" cy="147771"/>
            <a:chOff x="976264" y="852721"/>
            <a:chExt cx="149179" cy="147771"/>
          </a:xfrm>
        </p:grpSpPr>
        <p:sp>
          <p:nvSpPr>
            <p:cNvPr id="53" name="Oval 148">
              <a:extLst>
                <a:ext uri="{FF2B5EF4-FFF2-40B4-BE49-F238E27FC236}">
                  <a16:creationId xmlns:a16="http://schemas.microsoft.com/office/drawing/2014/main" id="{3C66026D-C808-EEB3-3A57-A03F22720EA9}"/>
                </a:ext>
              </a:extLst>
            </p:cNvPr>
            <p:cNvSpPr>
              <a:spLocks noChangeArrowheads="1"/>
            </p:cNvSpPr>
            <p:nvPr/>
          </p:nvSpPr>
          <p:spPr bwMode="auto">
            <a:xfrm>
              <a:off x="976264" y="852721"/>
              <a:ext cx="149179" cy="147771"/>
            </a:xfrm>
            <a:prstGeom prst="ellipse">
              <a:avLst/>
            </a:prstGeom>
            <a:solidFill>
              <a:srgbClr val="003E6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4" name="Oval 149">
              <a:extLst>
                <a:ext uri="{FF2B5EF4-FFF2-40B4-BE49-F238E27FC236}">
                  <a16:creationId xmlns:a16="http://schemas.microsoft.com/office/drawing/2014/main" id="{88060406-19F4-13FF-59A0-2D09ECAF6F78}"/>
                </a:ext>
              </a:extLst>
            </p:cNvPr>
            <p:cNvSpPr>
              <a:spLocks noChangeArrowheads="1"/>
            </p:cNvSpPr>
            <p:nvPr/>
          </p:nvSpPr>
          <p:spPr bwMode="auto">
            <a:xfrm>
              <a:off x="1026225" y="902681"/>
              <a:ext cx="48554" cy="485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5" name="Group 54">
            <a:extLst>
              <a:ext uri="{FF2B5EF4-FFF2-40B4-BE49-F238E27FC236}">
                <a16:creationId xmlns:a16="http://schemas.microsoft.com/office/drawing/2014/main" id="{0B460532-A51B-CE47-8D5D-89EB559CC6C4}"/>
              </a:ext>
            </a:extLst>
          </p:cNvPr>
          <p:cNvGrpSpPr/>
          <p:nvPr userDrawn="1"/>
        </p:nvGrpSpPr>
        <p:grpSpPr>
          <a:xfrm>
            <a:off x="1138748" y="851142"/>
            <a:ext cx="149883" cy="147771"/>
            <a:chOff x="1176811" y="852721"/>
            <a:chExt cx="149883" cy="147771"/>
          </a:xfrm>
        </p:grpSpPr>
        <p:sp>
          <p:nvSpPr>
            <p:cNvPr id="56" name="Oval 150">
              <a:extLst>
                <a:ext uri="{FF2B5EF4-FFF2-40B4-BE49-F238E27FC236}">
                  <a16:creationId xmlns:a16="http://schemas.microsoft.com/office/drawing/2014/main" id="{90427E57-21E9-60A8-92D7-890A686D6FE9}"/>
                </a:ext>
              </a:extLst>
            </p:cNvPr>
            <p:cNvSpPr>
              <a:spLocks noChangeArrowheads="1"/>
            </p:cNvSpPr>
            <p:nvPr/>
          </p:nvSpPr>
          <p:spPr bwMode="auto">
            <a:xfrm>
              <a:off x="1176811" y="852721"/>
              <a:ext cx="149883" cy="147771"/>
            </a:xfrm>
            <a:prstGeom prst="ellipse">
              <a:avLst/>
            </a:prstGeom>
            <a:solidFill>
              <a:srgbClr val="FFBED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7" name="Oval 151">
              <a:extLst>
                <a:ext uri="{FF2B5EF4-FFF2-40B4-BE49-F238E27FC236}">
                  <a16:creationId xmlns:a16="http://schemas.microsoft.com/office/drawing/2014/main" id="{69C0D397-D799-CDB5-5E10-812E31C74171}"/>
                </a:ext>
              </a:extLst>
            </p:cNvPr>
            <p:cNvSpPr>
              <a:spLocks noChangeArrowheads="1"/>
            </p:cNvSpPr>
            <p:nvPr/>
          </p:nvSpPr>
          <p:spPr bwMode="auto">
            <a:xfrm>
              <a:off x="1227476" y="902681"/>
              <a:ext cx="48554" cy="4855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8" name="Group 57">
            <a:extLst>
              <a:ext uri="{FF2B5EF4-FFF2-40B4-BE49-F238E27FC236}">
                <a16:creationId xmlns:a16="http://schemas.microsoft.com/office/drawing/2014/main" id="{EA76BD36-0945-0E1D-F6A8-65EF88BCAFC1}"/>
              </a:ext>
            </a:extLst>
          </p:cNvPr>
          <p:cNvGrpSpPr/>
          <p:nvPr userDrawn="1"/>
        </p:nvGrpSpPr>
        <p:grpSpPr>
          <a:xfrm>
            <a:off x="938201" y="1116028"/>
            <a:ext cx="149179" cy="147771"/>
            <a:chOff x="976264" y="1107522"/>
            <a:chExt cx="149179" cy="147771"/>
          </a:xfrm>
        </p:grpSpPr>
        <p:sp>
          <p:nvSpPr>
            <p:cNvPr id="59" name="Oval 152">
              <a:extLst>
                <a:ext uri="{FF2B5EF4-FFF2-40B4-BE49-F238E27FC236}">
                  <a16:creationId xmlns:a16="http://schemas.microsoft.com/office/drawing/2014/main" id="{FA43DE09-0FB1-E368-9F80-1EEF41032E0F}"/>
                </a:ext>
              </a:extLst>
            </p:cNvPr>
            <p:cNvSpPr>
              <a:spLocks noChangeArrowheads="1"/>
            </p:cNvSpPr>
            <p:nvPr/>
          </p:nvSpPr>
          <p:spPr bwMode="auto">
            <a:xfrm>
              <a:off x="976264" y="1107522"/>
              <a:ext cx="149179" cy="147771"/>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0" name="Oval 154">
              <a:extLst>
                <a:ext uri="{FF2B5EF4-FFF2-40B4-BE49-F238E27FC236}">
                  <a16:creationId xmlns:a16="http://schemas.microsoft.com/office/drawing/2014/main" id="{174B8DFA-4D0F-78F7-9CE3-1FD271CF8793}"/>
                </a:ext>
              </a:extLst>
            </p:cNvPr>
            <p:cNvSpPr>
              <a:spLocks noChangeArrowheads="1"/>
            </p:cNvSpPr>
            <p:nvPr/>
          </p:nvSpPr>
          <p:spPr bwMode="auto">
            <a:xfrm>
              <a:off x="1026576" y="1156207"/>
              <a:ext cx="48554" cy="50400"/>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1" name="Group 60">
            <a:extLst>
              <a:ext uri="{FF2B5EF4-FFF2-40B4-BE49-F238E27FC236}">
                <a16:creationId xmlns:a16="http://schemas.microsoft.com/office/drawing/2014/main" id="{0A4E3AFA-1F49-9DEA-3668-853EBA008FF8}"/>
              </a:ext>
            </a:extLst>
          </p:cNvPr>
          <p:cNvGrpSpPr/>
          <p:nvPr userDrawn="1"/>
        </p:nvGrpSpPr>
        <p:grpSpPr>
          <a:xfrm>
            <a:off x="1138748" y="1116028"/>
            <a:ext cx="147600" cy="147771"/>
            <a:chOff x="1176811" y="1107522"/>
            <a:chExt cx="147600" cy="147771"/>
          </a:xfrm>
        </p:grpSpPr>
        <p:sp>
          <p:nvSpPr>
            <p:cNvPr id="62" name="Oval 153">
              <a:extLst>
                <a:ext uri="{FF2B5EF4-FFF2-40B4-BE49-F238E27FC236}">
                  <a16:creationId xmlns:a16="http://schemas.microsoft.com/office/drawing/2014/main" id="{EE897153-BACB-20B0-AD1F-9F61A1685679}"/>
                </a:ext>
              </a:extLst>
            </p:cNvPr>
            <p:cNvSpPr>
              <a:spLocks noChangeArrowheads="1"/>
            </p:cNvSpPr>
            <p:nvPr/>
          </p:nvSpPr>
          <p:spPr bwMode="auto">
            <a:xfrm>
              <a:off x="1176811" y="1107522"/>
              <a:ext cx="147600" cy="147771"/>
            </a:xfrm>
            <a:prstGeom prst="ellipse">
              <a:avLst/>
            </a:prstGeom>
            <a:solidFill>
              <a:srgbClr val="AA3E7C"/>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63" name="Oval 155">
              <a:extLst>
                <a:ext uri="{FF2B5EF4-FFF2-40B4-BE49-F238E27FC236}">
                  <a16:creationId xmlns:a16="http://schemas.microsoft.com/office/drawing/2014/main" id="{9EFD7A37-839A-C16F-9BA0-2B872E0995B1}"/>
                </a:ext>
              </a:extLst>
            </p:cNvPr>
            <p:cNvSpPr>
              <a:spLocks noChangeArrowheads="1"/>
            </p:cNvSpPr>
            <p:nvPr/>
          </p:nvSpPr>
          <p:spPr bwMode="auto">
            <a:xfrm>
              <a:off x="1226334" y="1156207"/>
              <a:ext cx="48554" cy="5040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48" name="Group 447">
            <a:extLst>
              <a:ext uri="{FF2B5EF4-FFF2-40B4-BE49-F238E27FC236}">
                <a16:creationId xmlns:a16="http://schemas.microsoft.com/office/drawing/2014/main" id="{7C50D5FF-5EE2-27EF-781C-5028503EA717}"/>
              </a:ext>
            </a:extLst>
          </p:cNvPr>
          <p:cNvGrpSpPr/>
          <p:nvPr userDrawn="1"/>
        </p:nvGrpSpPr>
        <p:grpSpPr>
          <a:xfrm>
            <a:off x="938201" y="1380914"/>
            <a:ext cx="149179" cy="148476"/>
            <a:chOff x="976264" y="1362323"/>
            <a:chExt cx="149179" cy="148476"/>
          </a:xfrm>
        </p:grpSpPr>
        <p:sp>
          <p:nvSpPr>
            <p:cNvPr id="449" name="Oval 156">
              <a:extLst>
                <a:ext uri="{FF2B5EF4-FFF2-40B4-BE49-F238E27FC236}">
                  <a16:creationId xmlns:a16="http://schemas.microsoft.com/office/drawing/2014/main" id="{8D8CEFF1-3E3F-A337-2B64-EACA10FC9417}"/>
                </a:ext>
              </a:extLst>
            </p:cNvPr>
            <p:cNvSpPr>
              <a:spLocks noChangeArrowheads="1"/>
            </p:cNvSpPr>
            <p:nvPr/>
          </p:nvSpPr>
          <p:spPr bwMode="auto">
            <a:xfrm>
              <a:off x="976264" y="1362323"/>
              <a:ext cx="149179" cy="148476"/>
            </a:xfrm>
            <a:prstGeom prst="ellipse">
              <a:avLst/>
            </a:prstGeom>
            <a:solidFill>
              <a:srgbClr val="C762C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0" name="Oval 157">
              <a:extLst>
                <a:ext uri="{FF2B5EF4-FFF2-40B4-BE49-F238E27FC236}">
                  <a16:creationId xmlns:a16="http://schemas.microsoft.com/office/drawing/2014/main" id="{B6BD0F8C-2AC6-C69E-5C2C-C4C4CDD437A4}"/>
                </a:ext>
              </a:extLst>
            </p:cNvPr>
            <p:cNvSpPr>
              <a:spLocks noChangeArrowheads="1"/>
            </p:cNvSpPr>
            <p:nvPr/>
          </p:nvSpPr>
          <p:spPr bwMode="auto">
            <a:xfrm>
              <a:off x="1026576" y="1412284"/>
              <a:ext cx="48554" cy="485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51" name="Group 450">
            <a:extLst>
              <a:ext uri="{FF2B5EF4-FFF2-40B4-BE49-F238E27FC236}">
                <a16:creationId xmlns:a16="http://schemas.microsoft.com/office/drawing/2014/main" id="{42B5C5B4-E5DB-3377-7DA1-09C22F639337}"/>
              </a:ext>
            </a:extLst>
          </p:cNvPr>
          <p:cNvGrpSpPr/>
          <p:nvPr userDrawn="1"/>
        </p:nvGrpSpPr>
        <p:grpSpPr>
          <a:xfrm>
            <a:off x="1138748" y="1380914"/>
            <a:ext cx="147600" cy="148476"/>
            <a:chOff x="1176811" y="1362323"/>
            <a:chExt cx="147600" cy="148476"/>
          </a:xfrm>
        </p:grpSpPr>
        <p:sp>
          <p:nvSpPr>
            <p:cNvPr id="452" name="Oval 160">
              <a:extLst>
                <a:ext uri="{FF2B5EF4-FFF2-40B4-BE49-F238E27FC236}">
                  <a16:creationId xmlns:a16="http://schemas.microsoft.com/office/drawing/2014/main" id="{C0109F7E-9758-FCBE-2B67-B9837F74C9BD}"/>
                </a:ext>
              </a:extLst>
            </p:cNvPr>
            <p:cNvSpPr>
              <a:spLocks noChangeArrowheads="1"/>
            </p:cNvSpPr>
            <p:nvPr/>
          </p:nvSpPr>
          <p:spPr bwMode="auto">
            <a:xfrm>
              <a:off x="1176811" y="1362323"/>
              <a:ext cx="147600" cy="148476"/>
            </a:xfrm>
            <a:prstGeom prst="ellipse">
              <a:avLst/>
            </a:prstGeom>
            <a:solidFill>
              <a:srgbClr val="ADF0F5"/>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3" name="Oval 161">
              <a:extLst>
                <a:ext uri="{FF2B5EF4-FFF2-40B4-BE49-F238E27FC236}">
                  <a16:creationId xmlns:a16="http://schemas.microsoft.com/office/drawing/2014/main" id="{810FFE15-A642-203B-35BB-DD47B9E71DEE}"/>
                </a:ext>
              </a:extLst>
            </p:cNvPr>
            <p:cNvSpPr>
              <a:spLocks noChangeArrowheads="1"/>
            </p:cNvSpPr>
            <p:nvPr/>
          </p:nvSpPr>
          <p:spPr bwMode="auto">
            <a:xfrm>
              <a:off x="1227476" y="1412284"/>
              <a:ext cx="48554" cy="4855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54" name="Group 453">
            <a:extLst>
              <a:ext uri="{FF2B5EF4-FFF2-40B4-BE49-F238E27FC236}">
                <a16:creationId xmlns:a16="http://schemas.microsoft.com/office/drawing/2014/main" id="{3803EF5C-EAE3-81D2-E54A-C7BED6AE0C0D}"/>
              </a:ext>
            </a:extLst>
          </p:cNvPr>
          <p:cNvGrpSpPr/>
          <p:nvPr userDrawn="1"/>
        </p:nvGrpSpPr>
        <p:grpSpPr>
          <a:xfrm>
            <a:off x="938201" y="1646505"/>
            <a:ext cx="149179" cy="149179"/>
            <a:chOff x="976264" y="1617829"/>
            <a:chExt cx="149179" cy="149179"/>
          </a:xfrm>
        </p:grpSpPr>
        <p:sp>
          <p:nvSpPr>
            <p:cNvPr id="455" name="Oval 158">
              <a:extLst>
                <a:ext uri="{FF2B5EF4-FFF2-40B4-BE49-F238E27FC236}">
                  <a16:creationId xmlns:a16="http://schemas.microsoft.com/office/drawing/2014/main" id="{C723B2BD-560E-4F3F-AF2A-67CB55EE7DE2}"/>
                </a:ext>
              </a:extLst>
            </p:cNvPr>
            <p:cNvSpPr>
              <a:spLocks noChangeArrowheads="1"/>
            </p:cNvSpPr>
            <p:nvPr/>
          </p:nvSpPr>
          <p:spPr bwMode="auto">
            <a:xfrm>
              <a:off x="976264" y="1617829"/>
              <a:ext cx="149179" cy="149179"/>
            </a:xfrm>
            <a:prstGeom prst="ellipse">
              <a:avLst/>
            </a:prstGeom>
            <a:solidFill>
              <a:srgbClr val="5B318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6" name="Oval 162">
              <a:extLst>
                <a:ext uri="{FF2B5EF4-FFF2-40B4-BE49-F238E27FC236}">
                  <a16:creationId xmlns:a16="http://schemas.microsoft.com/office/drawing/2014/main" id="{D7E0F129-0638-C889-2339-FF5603DE0761}"/>
                </a:ext>
              </a:extLst>
            </p:cNvPr>
            <p:cNvSpPr>
              <a:spLocks noChangeArrowheads="1"/>
            </p:cNvSpPr>
            <p:nvPr/>
          </p:nvSpPr>
          <p:spPr bwMode="auto">
            <a:xfrm>
              <a:off x="1026225" y="1667790"/>
              <a:ext cx="48554" cy="4925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57" name="Group 456">
            <a:extLst>
              <a:ext uri="{FF2B5EF4-FFF2-40B4-BE49-F238E27FC236}">
                <a16:creationId xmlns:a16="http://schemas.microsoft.com/office/drawing/2014/main" id="{55826C63-4F63-2EA9-EA89-A856B5EC669F}"/>
              </a:ext>
            </a:extLst>
          </p:cNvPr>
          <p:cNvGrpSpPr/>
          <p:nvPr userDrawn="1"/>
        </p:nvGrpSpPr>
        <p:grpSpPr>
          <a:xfrm>
            <a:off x="1138748" y="1646505"/>
            <a:ext cx="147600" cy="149179"/>
            <a:chOff x="1176811" y="1617829"/>
            <a:chExt cx="147600" cy="149179"/>
          </a:xfrm>
        </p:grpSpPr>
        <p:sp>
          <p:nvSpPr>
            <p:cNvPr id="458" name="Oval 159">
              <a:extLst>
                <a:ext uri="{FF2B5EF4-FFF2-40B4-BE49-F238E27FC236}">
                  <a16:creationId xmlns:a16="http://schemas.microsoft.com/office/drawing/2014/main" id="{4266140B-2336-30D1-1198-73172EAE3D4C}"/>
                </a:ext>
              </a:extLst>
            </p:cNvPr>
            <p:cNvSpPr>
              <a:spLocks noChangeArrowheads="1"/>
            </p:cNvSpPr>
            <p:nvPr/>
          </p:nvSpPr>
          <p:spPr bwMode="auto">
            <a:xfrm>
              <a:off x="1176811" y="1617829"/>
              <a:ext cx="147600" cy="149179"/>
            </a:xfrm>
            <a:prstGeom prst="ellipse">
              <a:avLst/>
            </a:prstGeom>
            <a:solidFill>
              <a:srgbClr val="005F8A"/>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59" name="Oval 163">
              <a:extLst>
                <a:ext uri="{FF2B5EF4-FFF2-40B4-BE49-F238E27FC236}">
                  <a16:creationId xmlns:a16="http://schemas.microsoft.com/office/drawing/2014/main" id="{150F9774-7DE1-8354-A7DE-DFB1568C2B02}"/>
                </a:ext>
              </a:extLst>
            </p:cNvPr>
            <p:cNvSpPr>
              <a:spLocks noChangeArrowheads="1"/>
            </p:cNvSpPr>
            <p:nvPr/>
          </p:nvSpPr>
          <p:spPr bwMode="auto">
            <a:xfrm>
              <a:off x="1226334" y="1667790"/>
              <a:ext cx="48554" cy="4925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60" name="Group 459">
            <a:extLst>
              <a:ext uri="{FF2B5EF4-FFF2-40B4-BE49-F238E27FC236}">
                <a16:creationId xmlns:a16="http://schemas.microsoft.com/office/drawing/2014/main" id="{AAB628DF-3A3E-DF87-A994-4C2285F7A8A0}"/>
              </a:ext>
            </a:extLst>
          </p:cNvPr>
          <p:cNvGrpSpPr/>
          <p:nvPr userDrawn="1"/>
        </p:nvGrpSpPr>
        <p:grpSpPr>
          <a:xfrm>
            <a:off x="938201" y="1912652"/>
            <a:ext cx="149179" cy="148476"/>
            <a:chOff x="976264" y="1874038"/>
            <a:chExt cx="149179" cy="148476"/>
          </a:xfrm>
        </p:grpSpPr>
        <p:sp>
          <p:nvSpPr>
            <p:cNvPr id="461" name="Oval 164">
              <a:extLst>
                <a:ext uri="{FF2B5EF4-FFF2-40B4-BE49-F238E27FC236}">
                  <a16:creationId xmlns:a16="http://schemas.microsoft.com/office/drawing/2014/main" id="{CF3876C6-F67B-5E9D-4262-95ED67C8FC91}"/>
                </a:ext>
              </a:extLst>
            </p:cNvPr>
            <p:cNvSpPr>
              <a:spLocks noChangeArrowheads="1"/>
            </p:cNvSpPr>
            <p:nvPr/>
          </p:nvSpPr>
          <p:spPr bwMode="auto">
            <a:xfrm>
              <a:off x="976264" y="1874038"/>
              <a:ext cx="149179" cy="148476"/>
            </a:xfrm>
            <a:prstGeom prst="ellipse">
              <a:avLst/>
            </a:prstGeom>
            <a:solidFill>
              <a:srgbClr val="7FDAA9"/>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2" name="Oval 166">
              <a:extLst>
                <a:ext uri="{FF2B5EF4-FFF2-40B4-BE49-F238E27FC236}">
                  <a16:creationId xmlns:a16="http://schemas.microsoft.com/office/drawing/2014/main" id="{0631A4FF-3E0C-09CD-FC68-D40675575FDB}"/>
                </a:ext>
              </a:extLst>
            </p:cNvPr>
            <p:cNvSpPr>
              <a:spLocks noChangeArrowheads="1"/>
            </p:cNvSpPr>
            <p:nvPr/>
          </p:nvSpPr>
          <p:spPr bwMode="auto">
            <a:xfrm>
              <a:off x="1026225" y="1923999"/>
              <a:ext cx="48554" cy="4855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63" name="Group 462">
            <a:extLst>
              <a:ext uri="{FF2B5EF4-FFF2-40B4-BE49-F238E27FC236}">
                <a16:creationId xmlns:a16="http://schemas.microsoft.com/office/drawing/2014/main" id="{2C90C628-0FC6-6079-1588-383D8456B3D1}"/>
              </a:ext>
            </a:extLst>
          </p:cNvPr>
          <p:cNvGrpSpPr/>
          <p:nvPr userDrawn="1"/>
        </p:nvGrpSpPr>
        <p:grpSpPr>
          <a:xfrm>
            <a:off x="1138748" y="1912652"/>
            <a:ext cx="149883" cy="148476"/>
            <a:chOff x="1176811" y="1874038"/>
            <a:chExt cx="149883" cy="148476"/>
          </a:xfrm>
        </p:grpSpPr>
        <p:sp>
          <p:nvSpPr>
            <p:cNvPr id="464" name="Oval 165">
              <a:extLst>
                <a:ext uri="{FF2B5EF4-FFF2-40B4-BE49-F238E27FC236}">
                  <a16:creationId xmlns:a16="http://schemas.microsoft.com/office/drawing/2014/main" id="{EDB0B399-0E26-E218-37CD-F1A0462C0742}"/>
                </a:ext>
              </a:extLst>
            </p:cNvPr>
            <p:cNvSpPr>
              <a:spLocks noChangeArrowheads="1"/>
            </p:cNvSpPr>
            <p:nvPr/>
          </p:nvSpPr>
          <p:spPr bwMode="auto">
            <a:xfrm>
              <a:off x="1176811" y="1874038"/>
              <a:ext cx="149883" cy="148476"/>
            </a:xfrm>
            <a:prstGeom prst="ellipse">
              <a:avLst/>
            </a:prstGeom>
            <a:solidFill>
              <a:srgbClr val="C6F2D0"/>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5" name="Oval 167">
              <a:extLst>
                <a:ext uri="{FF2B5EF4-FFF2-40B4-BE49-F238E27FC236}">
                  <a16:creationId xmlns:a16="http://schemas.microsoft.com/office/drawing/2014/main" id="{3703A546-B188-6F7D-A788-4460E364AFE3}"/>
                </a:ext>
              </a:extLst>
            </p:cNvPr>
            <p:cNvSpPr>
              <a:spLocks noChangeArrowheads="1"/>
            </p:cNvSpPr>
            <p:nvPr/>
          </p:nvSpPr>
          <p:spPr bwMode="auto">
            <a:xfrm>
              <a:off x="1227476" y="1923999"/>
              <a:ext cx="48554" cy="48554"/>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66" name="Group 465">
            <a:extLst>
              <a:ext uri="{FF2B5EF4-FFF2-40B4-BE49-F238E27FC236}">
                <a16:creationId xmlns:a16="http://schemas.microsoft.com/office/drawing/2014/main" id="{1737E52A-A650-60B9-41C1-DEBA7E2616A8}"/>
              </a:ext>
            </a:extLst>
          </p:cNvPr>
          <p:cNvGrpSpPr/>
          <p:nvPr userDrawn="1"/>
        </p:nvGrpSpPr>
        <p:grpSpPr>
          <a:xfrm>
            <a:off x="938201" y="2178390"/>
            <a:ext cx="149179" cy="148476"/>
            <a:chOff x="976264" y="2129544"/>
            <a:chExt cx="149179" cy="148476"/>
          </a:xfrm>
        </p:grpSpPr>
        <p:sp>
          <p:nvSpPr>
            <p:cNvPr id="467" name="Oval 168">
              <a:extLst>
                <a:ext uri="{FF2B5EF4-FFF2-40B4-BE49-F238E27FC236}">
                  <a16:creationId xmlns:a16="http://schemas.microsoft.com/office/drawing/2014/main" id="{69248FF3-061D-A7F8-53AE-CD129F8810CF}"/>
                </a:ext>
              </a:extLst>
            </p:cNvPr>
            <p:cNvSpPr>
              <a:spLocks noChangeArrowheads="1"/>
            </p:cNvSpPr>
            <p:nvPr/>
          </p:nvSpPr>
          <p:spPr bwMode="auto">
            <a:xfrm>
              <a:off x="976264" y="2129544"/>
              <a:ext cx="149179" cy="148476"/>
            </a:xfrm>
            <a:prstGeom prst="ellipse">
              <a:avLst/>
            </a:prstGeom>
            <a:solidFill>
              <a:srgbClr val="3D53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68" name="Oval 174">
              <a:extLst>
                <a:ext uri="{FF2B5EF4-FFF2-40B4-BE49-F238E27FC236}">
                  <a16:creationId xmlns:a16="http://schemas.microsoft.com/office/drawing/2014/main" id="{9F1C6129-A822-2E17-5504-B856EAD044F4}"/>
                </a:ext>
              </a:extLst>
            </p:cNvPr>
            <p:cNvSpPr>
              <a:spLocks noChangeArrowheads="1"/>
            </p:cNvSpPr>
            <p:nvPr/>
          </p:nvSpPr>
          <p:spPr bwMode="auto">
            <a:xfrm>
              <a:off x="1026225" y="2179505"/>
              <a:ext cx="48554" cy="485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69" name="Group 468">
            <a:extLst>
              <a:ext uri="{FF2B5EF4-FFF2-40B4-BE49-F238E27FC236}">
                <a16:creationId xmlns:a16="http://schemas.microsoft.com/office/drawing/2014/main" id="{C9434225-E438-2F6A-01AA-77CB175F0B9F}"/>
              </a:ext>
            </a:extLst>
          </p:cNvPr>
          <p:cNvGrpSpPr/>
          <p:nvPr userDrawn="1"/>
        </p:nvGrpSpPr>
        <p:grpSpPr>
          <a:xfrm>
            <a:off x="1138748" y="2178390"/>
            <a:ext cx="149883" cy="148476"/>
            <a:chOff x="1176811" y="2129544"/>
            <a:chExt cx="149883" cy="148476"/>
          </a:xfrm>
        </p:grpSpPr>
        <p:sp>
          <p:nvSpPr>
            <p:cNvPr id="470" name="Oval 172">
              <a:extLst>
                <a:ext uri="{FF2B5EF4-FFF2-40B4-BE49-F238E27FC236}">
                  <a16:creationId xmlns:a16="http://schemas.microsoft.com/office/drawing/2014/main" id="{9877E1D3-2331-17BD-2A31-36FE83A4F0EC}"/>
                </a:ext>
              </a:extLst>
            </p:cNvPr>
            <p:cNvSpPr>
              <a:spLocks noChangeArrowheads="1"/>
            </p:cNvSpPr>
            <p:nvPr/>
          </p:nvSpPr>
          <p:spPr bwMode="auto">
            <a:xfrm>
              <a:off x="1176811" y="2129544"/>
              <a:ext cx="149883" cy="148476"/>
            </a:xfrm>
            <a:prstGeom prst="ellipse">
              <a:avLst/>
            </a:prstGeom>
            <a:solidFill>
              <a:srgbClr val="00644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1" name="Oval 175">
              <a:extLst>
                <a:ext uri="{FF2B5EF4-FFF2-40B4-BE49-F238E27FC236}">
                  <a16:creationId xmlns:a16="http://schemas.microsoft.com/office/drawing/2014/main" id="{D8BB4378-0BF1-A62B-4D7A-E90E67DD2F50}"/>
                </a:ext>
              </a:extLst>
            </p:cNvPr>
            <p:cNvSpPr>
              <a:spLocks noChangeArrowheads="1"/>
            </p:cNvSpPr>
            <p:nvPr/>
          </p:nvSpPr>
          <p:spPr bwMode="auto">
            <a:xfrm>
              <a:off x="1227476" y="2179505"/>
              <a:ext cx="48554" cy="485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72" name="Group 471">
            <a:extLst>
              <a:ext uri="{FF2B5EF4-FFF2-40B4-BE49-F238E27FC236}">
                <a16:creationId xmlns:a16="http://schemas.microsoft.com/office/drawing/2014/main" id="{53B16E3C-977A-411E-8CBC-D34516BC4A11}"/>
              </a:ext>
            </a:extLst>
          </p:cNvPr>
          <p:cNvGrpSpPr/>
          <p:nvPr userDrawn="1"/>
        </p:nvGrpSpPr>
        <p:grpSpPr>
          <a:xfrm>
            <a:off x="938201" y="2443981"/>
            <a:ext cx="149179" cy="149179"/>
            <a:chOff x="976264" y="2385050"/>
            <a:chExt cx="149179" cy="149179"/>
          </a:xfrm>
        </p:grpSpPr>
        <p:sp>
          <p:nvSpPr>
            <p:cNvPr id="473" name="Oval 171">
              <a:extLst>
                <a:ext uri="{FF2B5EF4-FFF2-40B4-BE49-F238E27FC236}">
                  <a16:creationId xmlns:a16="http://schemas.microsoft.com/office/drawing/2014/main" id="{E0A34DDD-A4AF-0990-7C63-E2486A223B9C}"/>
                </a:ext>
              </a:extLst>
            </p:cNvPr>
            <p:cNvSpPr>
              <a:spLocks noChangeArrowheads="1"/>
            </p:cNvSpPr>
            <p:nvPr/>
          </p:nvSpPr>
          <p:spPr bwMode="auto">
            <a:xfrm>
              <a:off x="976264" y="2385050"/>
              <a:ext cx="149179" cy="149179"/>
            </a:xfrm>
            <a:prstGeom prst="ellipse">
              <a:avLst/>
            </a:prstGeom>
            <a:solidFill>
              <a:srgbClr val="B4DCFF"/>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4" name="Oval 176">
              <a:extLst>
                <a:ext uri="{FF2B5EF4-FFF2-40B4-BE49-F238E27FC236}">
                  <a16:creationId xmlns:a16="http://schemas.microsoft.com/office/drawing/2014/main" id="{83E724C0-4D8F-1EA8-2ED8-3A0FC02944DD}"/>
                </a:ext>
              </a:extLst>
            </p:cNvPr>
            <p:cNvSpPr>
              <a:spLocks noChangeArrowheads="1"/>
            </p:cNvSpPr>
            <p:nvPr/>
          </p:nvSpPr>
          <p:spPr bwMode="auto">
            <a:xfrm>
              <a:off x="1026225" y="2435011"/>
              <a:ext cx="48554" cy="49257"/>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75" name="Group 474">
            <a:extLst>
              <a:ext uri="{FF2B5EF4-FFF2-40B4-BE49-F238E27FC236}">
                <a16:creationId xmlns:a16="http://schemas.microsoft.com/office/drawing/2014/main" id="{E7487FCB-7F66-F9D0-F001-3BE70DCA605F}"/>
              </a:ext>
            </a:extLst>
          </p:cNvPr>
          <p:cNvGrpSpPr/>
          <p:nvPr userDrawn="1"/>
        </p:nvGrpSpPr>
        <p:grpSpPr>
          <a:xfrm>
            <a:off x="1138748" y="2443981"/>
            <a:ext cx="149883" cy="149179"/>
            <a:chOff x="1176811" y="2385050"/>
            <a:chExt cx="149883" cy="149179"/>
          </a:xfrm>
        </p:grpSpPr>
        <p:sp>
          <p:nvSpPr>
            <p:cNvPr id="476" name="Oval 173">
              <a:extLst>
                <a:ext uri="{FF2B5EF4-FFF2-40B4-BE49-F238E27FC236}">
                  <a16:creationId xmlns:a16="http://schemas.microsoft.com/office/drawing/2014/main" id="{4BD3E0A5-CC4F-3337-3FF5-347EDD135DD1}"/>
                </a:ext>
              </a:extLst>
            </p:cNvPr>
            <p:cNvSpPr>
              <a:spLocks noChangeArrowheads="1"/>
            </p:cNvSpPr>
            <p:nvPr/>
          </p:nvSpPr>
          <p:spPr bwMode="auto">
            <a:xfrm>
              <a:off x="1176811" y="2385050"/>
              <a:ext cx="149883" cy="149179"/>
            </a:xfrm>
            <a:prstGeom prst="ellipse">
              <a:avLst/>
            </a:prstGeom>
            <a:solidFill>
              <a:srgbClr val="DCD1FF"/>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7" name="Oval 177">
              <a:extLst>
                <a:ext uri="{FF2B5EF4-FFF2-40B4-BE49-F238E27FC236}">
                  <a16:creationId xmlns:a16="http://schemas.microsoft.com/office/drawing/2014/main" id="{2F01BB1B-9350-68AF-F903-FFA36757B7FB}"/>
                </a:ext>
              </a:extLst>
            </p:cNvPr>
            <p:cNvSpPr>
              <a:spLocks noChangeArrowheads="1"/>
            </p:cNvSpPr>
            <p:nvPr/>
          </p:nvSpPr>
          <p:spPr bwMode="auto">
            <a:xfrm>
              <a:off x="1227476" y="2435011"/>
              <a:ext cx="48554" cy="49257"/>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78" name="Group 477">
            <a:extLst>
              <a:ext uri="{FF2B5EF4-FFF2-40B4-BE49-F238E27FC236}">
                <a16:creationId xmlns:a16="http://schemas.microsoft.com/office/drawing/2014/main" id="{2205F3BC-472E-A28E-4B6F-F0F054AC0CB4}"/>
              </a:ext>
            </a:extLst>
          </p:cNvPr>
          <p:cNvGrpSpPr/>
          <p:nvPr userDrawn="1"/>
        </p:nvGrpSpPr>
        <p:grpSpPr>
          <a:xfrm>
            <a:off x="938201" y="2710278"/>
            <a:ext cx="149179" cy="149179"/>
            <a:chOff x="976264" y="2641262"/>
            <a:chExt cx="149179" cy="149179"/>
          </a:xfrm>
        </p:grpSpPr>
        <p:sp>
          <p:nvSpPr>
            <p:cNvPr id="479" name="Oval 169">
              <a:extLst>
                <a:ext uri="{FF2B5EF4-FFF2-40B4-BE49-F238E27FC236}">
                  <a16:creationId xmlns:a16="http://schemas.microsoft.com/office/drawing/2014/main" id="{34101DE3-00A2-9BF7-8689-D64267FB3CBB}"/>
                </a:ext>
              </a:extLst>
            </p:cNvPr>
            <p:cNvSpPr>
              <a:spLocks noChangeArrowheads="1"/>
            </p:cNvSpPr>
            <p:nvPr/>
          </p:nvSpPr>
          <p:spPr bwMode="auto">
            <a:xfrm>
              <a:off x="976264" y="2641262"/>
              <a:ext cx="149179" cy="149179"/>
            </a:xfrm>
            <a:prstGeom prst="ellipse">
              <a:avLst/>
            </a:prstGeom>
            <a:solidFill>
              <a:srgbClr val="003591"/>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0" name="Oval 178">
              <a:extLst>
                <a:ext uri="{FF2B5EF4-FFF2-40B4-BE49-F238E27FC236}">
                  <a16:creationId xmlns:a16="http://schemas.microsoft.com/office/drawing/2014/main" id="{76C005B8-2FBB-C7C2-CC38-79FFD9D0F794}"/>
                </a:ext>
              </a:extLst>
            </p:cNvPr>
            <p:cNvSpPr>
              <a:spLocks noChangeArrowheads="1"/>
            </p:cNvSpPr>
            <p:nvPr/>
          </p:nvSpPr>
          <p:spPr bwMode="auto">
            <a:xfrm>
              <a:off x="1026225" y="2691223"/>
              <a:ext cx="48554" cy="4925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81" name="Group 480">
            <a:extLst>
              <a:ext uri="{FF2B5EF4-FFF2-40B4-BE49-F238E27FC236}">
                <a16:creationId xmlns:a16="http://schemas.microsoft.com/office/drawing/2014/main" id="{79B8E634-8D8C-9159-4F66-4FB460164878}"/>
              </a:ext>
            </a:extLst>
          </p:cNvPr>
          <p:cNvGrpSpPr/>
          <p:nvPr userDrawn="1"/>
        </p:nvGrpSpPr>
        <p:grpSpPr>
          <a:xfrm>
            <a:off x="1138748" y="2710278"/>
            <a:ext cx="149883" cy="149179"/>
            <a:chOff x="1176811" y="2641262"/>
            <a:chExt cx="149883" cy="149179"/>
          </a:xfrm>
        </p:grpSpPr>
        <p:sp>
          <p:nvSpPr>
            <p:cNvPr id="482" name="Oval 170">
              <a:extLst>
                <a:ext uri="{FF2B5EF4-FFF2-40B4-BE49-F238E27FC236}">
                  <a16:creationId xmlns:a16="http://schemas.microsoft.com/office/drawing/2014/main" id="{AEF48A84-7EC8-9E14-C5B0-AF77EA631CEE}"/>
                </a:ext>
              </a:extLst>
            </p:cNvPr>
            <p:cNvSpPr>
              <a:spLocks noChangeArrowheads="1"/>
            </p:cNvSpPr>
            <p:nvPr/>
          </p:nvSpPr>
          <p:spPr bwMode="auto">
            <a:xfrm>
              <a:off x="1176811" y="2641262"/>
              <a:ext cx="149883" cy="149179"/>
            </a:xfrm>
            <a:prstGeom prst="ellipse">
              <a:avLst/>
            </a:prstGeom>
            <a:solidFill>
              <a:srgbClr val="FFE6E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83" name="Oval 179">
              <a:extLst>
                <a:ext uri="{FF2B5EF4-FFF2-40B4-BE49-F238E27FC236}">
                  <a16:creationId xmlns:a16="http://schemas.microsoft.com/office/drawing/2014/main" id="{0481E387-44F6-D3A6-3F83-3CCA9CAB4B44}"/>
                </a:ext>
              </a:extLst>
            </p:cNvPr>
            <p:cNvSpPr>
              <a:spLocks noChangeArrowheads="1"/>
            </p:cNvSpPr>
            <p:nvPr/>
          </p:nvSpPr>
          <p:spPr bwMode="auto">
            <a:xfrm>
              <a:off x="1227476" y="2691223"/>
              <a:ext cx="48554" cy="49257"/>
            </a:xfrm>
            <a:prstGeom prst="ellipse">
              <a:avLst/>
            </a:prstGeom>
            <a:solidFill>
              <a:schemeClr val="accent1"/>
            </a:solidFill>
            <a:ln>
              <a:noFill/>
            </a:ln>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84" name="TextBox 483">
            <a:extLst>
              <a:ext uri="{FF2B5EF4-FFF2-40B4-BE49-F238E27FC236}">
                <a16:creationId xmlns:a16="http://schemas.microsoft.com/office/drawing/2014/main" id="{678C7486-CD61-6010-DF6C-BCFAD9E81EE6}"/>
              </a:ext>
            </a:extLst>
          </p:cNvPr>
          <p:cNvSpPr txBox="1"/>
          <p:nvPr userDrawn="1"/>
        </p:nvSpPr>
        <p:spPr>
          <a:xfrm>
            <a:off x="442416" y="4121479"/>
            <a:ext cx="1037143" cy="246221"/>
          </a:xfrm>
          <a:prstGeom prst="rect">
            <a:avLst/>
          </a:prstGeom>
          <a:noFill/>
        </p:spPr>
        <p:txBody>
          <a:bodyPr wrap="none" lIns="0" tIns="0" rIns="0" bIns="0" rtlCol="0">
            <a:spAutoFit/>
          </a:bodyPr>
          <a:lstStyle/>
          <a:p>
            <a:pPr algn="ctr"/>
            <a:r>
              <a:rPr lang="en-GB" sz="800"/>
              <a:t>Traffic light colours</a:t>
            </a:r>
            <a:br>
              <a:rPr lang="en-GB" sz="800"/>
            </a:br>
            <a:r>
              <a:rPr lang="en-GB" sz="800"/>
              <a:t>(to be used sparingly)</a:t>
            </a:r>
          </a:p>
        </p:txBody>
      </p:sp>
      <p:sp>
        <p:nvSpPr>
          <p:cNvPr id="485" name="TextBox 484">
            <a:extLst>
              <a:ext uri="{FF2B5EF4-FFF2-40B4-BE49-F238E27FC236}">
                <a16:creationId xmlns:a16="http://schemas.microsoft.com/office/drawing/2014/main" id="{06C71A56-FD88-4E6C-E93C-96F5BB137CB7}"/>
              </a:ext>
            </a:extLst>
          </p:cNvPr>
          <p:cNvSpPr txBox="1"/>
          <p:nvPr userDrawn="1"/>
        </p:nvSpPr>
        <p:spPr>
          <a:xfrm>
            <a:off x="314977" y="3186481"/>
            <a:ext cx="1292020" cy="123111"/>
          </a:xfrm>
          <a:prstGeom prst="rect">
            <a:avLst/>
          </a:prstGeom>
          <a:noFill/>
        </p:spPr>
        <p:txBody>
          <a:bodyPr wrap="none" lIns="0" tIns="0" rIns="0" bIns="0" rtlCol="0">
            <a:spAutoFit/>
          </a:bodyPr>
          <a:lstStyle/>
          <a:p>
            <a:pPr algn="ctr"/>
            <a:r>
              <a:rPr lang="en-GB" sz="800"/>
              <a:t>General background colour</a:t>
            </a:r>
          </a:p>
        </p:txBody>
      </p:sp>
      <p:sp>
        <p:nvSpPr>
          <p:cNvPr id="487" name="TextBox 486">
            <a:extLst>
              <a:ext uri="{FF2B5EF4-FFF2-40B4-BE49-F238E27FC236}">
                <a16:creationId xmlns:a16="http://schemas.microsoft.com/office/drawing/2014/main" id="{D8460A7D-A388-EDA8-5D75-BC27E64F089F}"/>
              </a:ext>
            </a:extLst>
          </p:cNvPr>
          <p:cNvSpPr txBox="1"/>
          <p:nvPr userDrawn="1"/>
        </p:nvSpPr>
        <p:spPr>
          <a:xfrm>
            <a:off x="5110769" y="927482"/>
            <a:ext cx="745397" cy="123111"/>
          </a:xfrm>
          <a:prstGeom prst="rect">
            <a:avLst/>
          </a:prstGeom>
          <a:noFill/>
        </p:spPr>
        <p:txBody>
          <a:bodyPr wrap="none" lIns="0" tIns="0" rIns="0" bIns="0" rtlCol="0">
            <a:spAutoFit/>
          </a:bodyPr>
          <a:lstStyle/>
          <a:p>
            <a:pPr algn="ctr"/>
            <a:r>
              <a:rPr lang="en-GB" sz="800"/>
              <a:t>Highlight boxes</a:t>
            </a:r>
          </a:p>
        </p:txBody>
      </p:sp>
      <p:sp>
        <p:nvSpPr>
          <p:cNvPr id="488" name="Rectangle 487">
            <a:extLst>
              <a:ext uri="{FF2B5EF4-FFF2-40B4-BE49-F238E27FC236}">
                <a16:creationId xmlns:a16="http://schemas.microsoft.com/office/drawing/2014/main" id="{C662537F-9902-6290-6378-68CE0F689A01}"/>
              </a:ext>
            </a:extLst>
          </p:cNvPr>
          <p:cNvSpPr/>
          <p:nvPr userDrawn="1"/>
        </p:nvSpPr>
        <p:spPr>
          <a:xfrm>
            <a:off x="2479795" y="3340516"/>
            <a:ext cx="992964" cy="195814"/>
          </a:xfrm>
          <a:prstGeom prst="rect">
            <a:avLst/>
          </a:prstGeom>
          <a:solidFill>
            <a:schemeClr val="tx2"/>
          </a:solidFill>
          <a:ln w="6350">
            <a:noFill/>
          </a:ln>
        </p:spPr>
        <p:style>
          <a:lnRef idx="2">
            <a:schemeClr val="dk1"/>
          </a:lnRef>
          <a:fillRef idx="1">
            <a:schemeClr val="lt1"/>
          </a:fillRef>
          <a:effectRef idx="0">
            <a:schemeClr val="dk1"/>
          </a:effectRef>
          <a:fontRef idx="minor">
            <a:schemeClr val="dk1"/>
          </a:fontRef>
        </p:style>
        <p:txBody>
          <a:bodyPr lIns="36000" tIns="36000" rIns="36000" bIns="36000" anchor="ctr">
            <a:spAutoFit/>
          </a:bodyPr>
          <a:lstStyle/>
          <a:p>
            <a:pPr algn="ctr">
              <a:defRPr/>
            </a:pPr>
            <a:r>
              <a:rPr lang="en-GB" sz="800">
                <a:solidFill>
                  <a:schemeClr val="tx1"/>
                </a:solidFill>
              </a:rPr>
              <a:t>Call out boxes</a:t>
            </a:r>
          </a:p>
        </p:txBody>
      </p:sp>
      <p:cxnSp>
        <p:nvCxnSpPr>
          <p:cNvPr id="489" name="Straight Arrow Connector 488">
            <a:extLst>
              <a:ext uri="{FF2B5EF4-FFF2-40B4-BE49-F238E27FC236}">
                <a16:creationId xmlns:a16="http://schemas.microsoft.com/office/drawing/2014/main" id="{0C297B91-6452-10AD-81B4-D19C4708E20A}"/>
              </a:ext>
            </a:extLst>
          </p:cNvPr>
          <p:cNvCxnSpPr>
            <a:cxnSpLocks/>
            <a:stCxn id="488" idx="2"/>
            <a:endCxn id="490" idx="0"/>
          </p:cNvCxnSpPr>
          <p:nvPr userDrawn="1"/>
        </p:nvCxnSpPr>
        <p:spPr>
          <a:xfrm>
            <a:off x="2976277" y="3536330"/>
            <a:ext cx="0" cy="824513"/>
          </a:xfrm>
          <a:prstGeom prst="straightConnector1">
            <a:avLst/>
          </a:prstGeom>
          <a:ln w="12700">
            <a:solidFill>
              <a:schemeClr val="bg1">
                <a:lumMod val="50000"/>
              </a:schemeClr>
            </a:solidFill>
            <a:prstDash val="solid"/>
            <a:tailEnd type="triangle" w="sm" len="sm"/>
          </a:ln>
        </p:spPr>
        <p:style>
          <a:lnRef idx="1">
            <a:schemeClr val="accent1"/>
          </a:lnRef>
          <a:fillRef idx="0">
            <a:schemeClr val="accent1"/>
          </a:fillRef>
          <a:effectRef idx="0">
            <a:schemeClr val="accent1"/>
          </a:effectRef>
          <a:fontRef idx="minor">
            <a:schemeClr val="tx1"/>
          </a:fontRef>
        </p:style>
      </p:cxnSp>
      <p:sp>
        <p:nvSpPr>
          <p:cNvPr id="490" name="Rectangle 489">
            <a:extLst>
              <a:ext uri="{FF2B5EF4-FFF2-40B4-BE49-F238E27FC236}">
                <a16:creationId xmlns:a16="http://schemas.microsoft.com/office/drawing/2014/main" id="{5FAAC64A-E341-AC87-1D62-DA184F28ABE0}"/>
              </a:ext>
            </a:extLst>
          </p:cNvPr>
          <p:cNvSpPr/>
          <p:nvPr userDrawn="1"/>
        </p:nvSpPr>
        <p:spPr>
          <a:xfrm>
            <a:off x="2479795" y="4360843"/>
            <a:ext cx="992964" cy="195814"/>
          </a:xfrm>
          <a:prstGeom prst="rect">
            <a:avLst/>
          </a:prstGeom>
          <a:solidFill>
            <a:schemeClr val="tx2"/>
          </a:solidFill>
          <a:ln w="6350">
            <a:noFill/>
          </a:ln>
        </p:spPr>
        <p:style>
          <a:lnRef idx="2">
            <a:schemeClr val="dk1"/>
          </a:lnRef>
          <a:fillRef idx="1">
            <a:schemeClr val="lt1"/>
          </a:fillRef>
          <a:effectRef idx="0">
            <a:schemeClr val="dk1"/>
          </a:effectRef>
          <a:fontRef idx="minor">
            <a:schemeClr val="dk1"/>
          </a:fontRef>
        </p:style>
        <p:txBody>
          <a:bodyPr lIns="36000" tIns="36000" rIns="36000" bIns="36000" anchor="ctr">
            <a:spAutoFit/>
          </a:bodyPr>
          <a:lstStyle/>
          <a:p>
            <a:pPr algn="ctr">
              <a:defRPr/>
            </a:pPr>
            <a:r>
              <a:rPr lang="en-GB" sz="800">
                <a:solidFill>
                  <a:schemeClr val="tx1"/>
                </a:solidFill>
              </a:rPr>
              <a:t>Call out boxes</a:t>
            </a:r>
          </a:p>
        </p:txBody>
      </p:sp>
      <p:sp>
        <p:nvSpPr>
          <p:cNvPr id="491" name="Rectangle 490">
            <a:extLst>
              <a:ext uri="{FF2B5EF4-FFF2-40B4-BE49-F238E27FC236}">
                <a16:creationId xmlns:a16="http://schemas.microsoft.com/office/drawing/2014/main" id="{D42F8443-B793-9404-37E7-D433D3861840}"/>
              </a:ext>
            </a:extLst>
          </p:cNvPr>
          <p:cNvSpPr/>
          <p:nvPr userDrawn="1"/>
        </p:nvSpPr>
        <p:spPr>
          <a:xfrm>
            <a:off x="2745073" y="3788565"/>
            <a:ext cx="459183" cy="318924"/>
          </a:xfrm>
          <a:prstGeom prst="rect">
            <a:avLst/>
          </a:prstGeom>
          <a:solidFill>
            <a:schemeClr val="bg1"/>
          </a:solidFill>
          <a:ln w="6350">
            <a:noFill/>
          </a:ln>
        </p:spPr>
        <p:style>
          <a:lnRef idx="2">
            <a:schemeClr val="dk1"/>
          </a:lnRef>
          <a:fillRef idx="1">
            <a:schemeClr val="lt1"/>
          </a:fillRef>
          <a:effectRef idx="0">
            <a:schemeClr val="dk1"/>
          </a:effectRef>
          <a:fontRef idx="minor">
            <a:schemeClr val="dk1"/>
          </a:fontRef>
        </p:style>
        <p:txBody>
          <a:bodyPr wrap="square" lIns="36000" tIns="36000" rIns="36000" bIns="36000" anchor="ctr">
            <a:spAutoFit/>
          </a:bodyPr>
          <a:lstStyle/>
          <a:p>
            <a:pPr algn="ctr">
              <a:defRPr/>
            </a:pPr>
            <a:r>
              <a:rPr lang="en-GB" sz="800">
                <a:solidFill>
                  <a:schemeClr val="tx1"/>
                </a:solidFill>
              </a:rPr>
              <a:t>Arrow style</a:t>
            </a:r>
          </a:p>
        </p:txBody>
      </p:sp>
      <p:cxnSp>
        <p:nvCxnSpPr>
          <p:cNvPr id="492" name="Straight Connector 491">
            <a:extLst>
              <a:ext uri="{FF2B5EF4-FFF2-40B4-BE49-F238E27FC236}">
                <a16:creationId xmlns:a16="http://schemas.microsoft.com/office/drawing/2014/main" id="{8693BD0C-4617-9C7C-E301-F4E3E4247647}"/>
              </a:ext>
            </a:extLst>
          </p:cNvPr>
          <p:cNvCxnSpPr>
            <a:cxnSpLocks/>
          </p:cNvCxnSpPr>
          <p:nvPr userDrawn="1"/>
        </p:nvCxnSpPr>
        <p:spPr>
          <a:xfrm>
            <a:off x="2104633" y="3177357"/>
            <a:ext cx="0" cy="1588489"/>
          </a:xfrm>
          <a:prstGeom prst="line">
            <a:avLst/>
          </a:prstGeom>
          <a:ln w="19050" cap="rnd">
            <a:solidFill>
              <a:schemeClr val="bg1">
                <a:lumMod val="50000"/>
              </a:schemeClr>
            </a:solidFill>
            <a:prstDash val="sysDot"/>
          </a:ln>
        </p:spPr>
        <p:style>
          <a:lnRef idx="1">
            <a:schemeClr val="accent1"/>
          </a:lnRef>
          <a:fillRef idx="0">
            <a:schemeClr val="accent1"/>
          </a:fillRef>
          <a:effectRef idx="0">
            <a:schemeClr val="accent1"/>
          </a:effectRef>
          <a:fontRef idx="minor">
            <a:schemeClr val="tx1"/>
          </a:fontRef>
        </p:style>
      </p:cxnSp>
      <p:sp>
        <p:nvSpPr>
          <p:cNvPr id="493" name="Rectangle 492">
            <a:extLst>
              <a:ext uri="{FF2B5EF4-FFF2-40B4-BE49-F238E27FC236}">
                <a16:creationId xmlns:a16="http://schemas.microsoft.com/office/drawing/2014/main" id="{93EACF43-1869-6C75-F445-9182DC676334}"/>
              </a:ext>
            </a:extLst>
          </p:cNvPr>
          <p:cNvSpPr/>
          <p:nvPr userDrawn="1"/>
        </p:nvSpPr>
        <p:spPr>
          <a:xfrm>
            <a:off x="1739402" y="3812139"/>
            <a:ext cx="730462" cy="318924"/>
          </a:xfrm>
          <a:prstGeom prst="rect">
            <a:avLst/>
          </a:prstGeom>
          <a:solidFill>
            <a:schemeClr val="bg1"/>
          </a:solidFill>
          <a:ln w="6350">
            <a:noFill/>
          </a:ln>
        </p:spPr>
        <p:style>
          <a:lnRef idx="2">
            <a:schemeClr val="dk1"/>
          </a:lnRef>
          <a:fillRef idx="1">
            <a:schemeClr val="lt1"/>
          </a:fillRef>
          <a:effectRef idx="0">
            <a:schemeClr val="dk1"/>
          </a:effectRef>
          <a:fontRef idx="minor">
            <a:schemeClr val="dk1"/>
          </a:fontRef>
        </p:style>
        <p:txBody>
          <a:bodyPr wrap="square" lIns="36000" tIns="36000" rIns="36000" bIns="36000" anchor="ctr">
            <a:spAutoFit/>
          </a:bodyPr>
          <a:lstStyle/>
          <a:p>
            <a:pPr algn="ctr">
              <a:defRPr/>
            </a:pPr>
            <a:r>
              <a:rPr lang="en-GB" sz="800">
                <a:solidFill>
                  <a:schemeClr val="tx1"/>
                </a:solidFill>
              </a:rPr>
              <a:t>Highlight lines</a:t>
            </a:r>
          </a:p>
        </p:txBody>
      </p:sp>
      <p:grpSp>
        <p:nvGrpSpPr>
          <p:cNvPr id="871" name="Group 870">
            <a:extLst>
              <a:ext uri="{FF2B5EF4-FFF2-40B4-BE49-F238E27FC236}">
                <a16:creationId xmlns:a16="http://schemas.microsoft.com/office/drawing/2014/main" id="{7F8B6887-4858-C52E-0EA8-A41143C37ACA}"/>
              </a:ext>
            </a:extLst>
          </p:cNvPr>
          <p:cNvGrpSpPr/>
          <p:nvPr userDrawn="1"/>
        </p:nvGrpSpPr>
        <p:grpSpPr>
          <a:xfrm>
            <a:off x="6446978" y="927482"/>
            <a:ext cx="3166458" cy="3858071"/>
            <a:chOff x="6446978" y="927482"/>
            <a:chExt cx="3166458" cy="3858071"/>
          </a:xfrm>
        </p:grpSpPr>
        <p:sp>
          <p:nvSpPr>
            <p:cNvPr id="15" name="Rectangle 14">
              <a:extLst>
                <a:ext uri="{FF2B5EF4-FFF2-40B4-BE49-F238E27FC236}">
                  <a16:creationId xmlns:a16="http://schemas.microsoft.com/office/drawing/2014/main" id="{63C3D1CA-DF8A-6FA4-DAD5-ED277871A132}"/>
                </a:ext>
              </a:extLst>
            </p:cNvPr>
            <p:cNvSpPr/>
            <p:nvPr userDrawn="1"/>
          </p:nvSpPr>
          <p:spPr>
            <a:xfrm>
              <a:off x="8105807" y="1179578"/>
              <a:ext cx="1507629" cy="563592"/>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1"/>
                </a:solidFill>
              </a:endParaRPr>
            </a:p>
          </p:txBody>
        </p:sp>
        <p:sp>
          <p:nvSpPr>
            <p:cNvPr id="16" name="Rectangle 15">
              <a:extLst>
                <a:ext uri="{FF2B5EF4-FFF2-40B4-BE49-F238E27FC236}">
                  <a16:creationId xmlns:a16="http://schemas.microsoft.com/office/drawing/2014/main" id="{742BD263-05D9-A6DF-E4B7-65CC21B8C4DC}"/>
                </a:ext>
              </a:extLst>
            </p:cNvPr>
            <p:cNvSpPr/>
            <p:nvPr userDrawn="1"/>
          </p:nvSpPr>
          <p:spPr>
            <a:xfrm>
              <a:off x="8105807" y="2699554"/>
              <a:ext cx="1507629" cy="563592"/>
            </a:xfrm>
            <a:prstGeom prst="rect">
              <a:avLst/>
            </a:prstGeom>
            <a:solidFill>
              <a:srgbClr val="F2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6"/>
                </a:solidFill>
              </a:endParaRPr>
            </a:p>
          </p:txBody>
        </p:sp>
        <p:sp>
          <p:nvSpPr>
            <p:cNvPr id="17" name="Rectangle 16">
              <a:extLst>
                <a:ext uri="{FF2B5EF4-FFF2-40B4-BE49-F238E27FC236}">
                  <a16:creationId xmlns:a16="http://schemas.microsoft.com/office/drawing/2014/main" id="{A764C69F-B8D9-6146-A7E7-2CF2414FCB53}"/>
                </a:ext>
              </a:extLst>
            </p:cNvPr>
            <p:cNvSpPr/>
            <p:nvPr userDrawn="1"/>
          </p:nvSpPr>
          <p:spPr>
            <a:xfrm>
              <a:off x="8105807" y="3459542"/>
              <a:ext cx="1507629" cy="563592"/>
            </a:xfrm>
            <a:prstGeom prst="rect">
              <a:avLst/>
            </a:prstGeom>
            <a:solidFill>
              <a:srgbClr val="ECE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6"/>
                </a:solidFill>
              </a:endParaRPr>
            </a:p>
          </p:txBody>
        </p:sp>
        <p:sp>
          <p:nvSpPr>
            <p:cNvPr id="18" name="Rectangle 17">
              <a:extLst>
                <a:ext uri="{FF2B5EF4-FFF2-40B4-BE49-F238E27FC236}">
                  <a16:creationId xmlns:a16="http://schemas.microsoft.com/office/drawing/2014/main" id="{A899C9A9-BB66-FE6F-15F7-B4AE1FE34975}"/>
                </a:ext>
              </a:extLst>
            </p:cNvPr>
            <p:cNvSpPr/>
            <p:nvPr userDrawn="1"/>
          </p:nvSpPr>
          <p:spPr>
            <a:xfrm>
              <a:off x="8105807" y="4221961"/>
              <a:ext cx="1507629" cy="563592"/>
            </a:xfrm>
            <a:prstGeom prst="rect">
              <a:avLst/>
            </a:prstGeom>
            <a:solidFill>
              <a:srgbClr val="FFF8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1"/>
                </a:solidFill>
              </a:endParaRPr>
            </a:p>
          </p:txBody>
        </p:sp>
        <p:sp>
          <p:nvSpPr>
            <p:cNvPr id="19" name="Rectangle 18">
              <a:extLst>
                <a:ext uri="{FF2B5EF4-FFF2-40B4-BE49-F238E27FC236}">
                  <a16:creationId xmlns:a16="http://schemas.microsoft.com/office/drawing/2014/main" id="{3C561A81-DDFE-37AB-6FE1-AADFF0460D51}"/>
                </a:ext>
              </a:extLst>
            </p:cNvPr>
            <p:cNvSpPr/>
            <p:nvPr userDrawn="1"/>
          </p:nvSpPr>
          <p:spPr>
            <a:xfrm>
              <a:off x="8105807" y="1939566"/>
              <a:ext cx="1507629" cy="563592"/>
            </a:xfrm>
            <a:prstGeom prst="rect">
              <a:avLst/>
            </a:prstGeom>
            <a:solidFill>
              <a:srgbClr val="F9EF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1"/>
                </a:solidFill>
              </a:endParaRPr>
            </a:p>
          </p:txBody>
        </p:sp>
        <p:grpSp>
          <p:nvGrpSpPr>
            <p:cNvPr id="20" name="Group 19">
              <a:extLst>
                <a:ext uri="{FF2B5EF4-FFF2-40B4-BE49-F238E27FC236}">
                  <a16:creationId xmlns:a16="http://schemas.microsoft.com/office/drawing/2014/main" id="{67130DD3-FDAF-CF9D-9035-C126760982B4}"/>
                </a:ext>
              </a:extLst>
            </p:cNvPr>
            <p:cNvGrpSpPr/>
            <p:nvPr userDrawn="1"/>
          </p:nvGrpSpPr>
          <p:grpSpPr>
            <a:xfrm>
              <a:off x="8195753" y="1073692"/>
              <a:ext cx="222949" cy="221898"/>
              <a:chOff x="8195753" y="1073692"/>
              <a:chExt cx="222949" cy="221898"/>
            </a:xfrm>
          </p:grpSpPr>
          <p:sp>
            <p:nvSpPr>
              <p:cNvPr id="21" name="Oval 118">
                <a:extLst>
                  <a:ext uri="{FF2B5EF4-FFF2-40B4-BE49-F238E27FC236}">
                    <a16:creationId xmlns:a16="http://schemas.microsoft.com/office/drawing/2014/main" id="{C57D90EF-74C9-54C2-1A20-074773CEAB4B}"/>
                  </a:ext>
                </a:extLst>
              </p:cNvPr>
              <p:cNvSpPr>
                <a:spLocks noChangeArrowheads="1"/>
              </p:cNvSpPr>
              <p:nvPr/>
            </p:nvSpPr>
            <p:spPr bwMode="auto">
              <a:xfrm>
                <a:off x="8195753" y="1073692"/>
                <a:ext cx="222949" cy="221898"/>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2" name="Freeform 119">
                <a:extLst>
                  <a:ext uri="{FF2B5EF4-FFF2-40B4-BE49-F238E27FC236}">
                    <a16:creationId xmlns:a16="http://schemas.microsoft.com/office/drawing/2014/main" id="{C537F9B3-842C-27F1-2FB5-91129FA5ED73}"/>
                  </a:ext>
                </a:extLst>
              </p:cNvPr>
              <p:cNvSpPr>
                <a:spLocks/>
              </p:cNvSpPr>
              <p:nvPr/>
            </p:nvSpPr>
            <p:spPr bwMode="auto">
              <a:xfrm>
                <a:off x="8269368" y="1144152"/>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3" name="Group 22">
              <a:extLst>
                <a:ext uri="{FF2B5EF4-FFF2-40B4-BE49-F238E27FC236}">
                  <a16:creationId xmlns:a16="http://schemas.microsoft.com/office/drawing/2014/main" id="{AF572676-074C-CEC2-843F-467DB7E4368C}"/>
                </a:ext>
              </a:extLst>
            </p:cNvPr>
            <p:cNvGrpSpPr/>
            <p:nvPr userDrawn="1"/>
          </p:nvGrpSpPr>
          <p:grpSpPr>
            <a:xfrm>
              <a:off x="8195753" y="2588609"/>
              <a:ext cx="222949" cy="222949"/>
              <a:chOff x="8195753" y="2588609"/>
              <a:chExt cx="222949" cy="222949"/>
            </a:xfrm>
          </p:grpSpPr>
          <p:sp>
            <p:nvSpPr>
              <p:cNvPr id="24" name="Oval 134">
                <a:extLst>
                  <a:ext uri="{FF2B5EF4-FFF2-40B4-BE49-F238E27FC236}">
                    <a16:creationId xmlns:a16="http://schemas.microsoft.com/office/drawing/2014/main" id="{C27648D1-F616-03AE-0D36-C220647B43A2}"/>
                  </a:ext>
                </a:extLst>
              </p:cNvPr>
              <p:cNvSpPr>
                <a:spLocks noChangeArrowheads="1"/>
              </p:cNvSpPr>
              <p:nvPr/>
            </p:nvSpPr>
            <p:spPr bwMode="auto">
              <a:xfrm>
                <a:off x="8195753" y="2588609"/>
                <a:ext cx="222949" cy="222949"/>
              </a:xfrm>
              <a:prstGeom prst="ellipse">
                <a:avLst/>
              </a:prstGeom>
              <a:solidFill>
                <a:srgbClr val="7FDAA9"/>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5" name="Freeform 135">
                <a:extLst>
                  <a:ext uri="{FF2B5EF4-FFF2-40B4-BE49-F238E27FC236}">
                    <a16:creationId xmlns:a16="http://schemas.microsoft.com/office/drawing/2014/main" id="{2A7E8224-5A2A-5265-8E90-81508E27F259}"/>
                  </a:ext>
                </a:extLst>
              </p:cNvPr>
              <p:cNvSpPr>
                <a:spLocks/>
              </p:cNvSpPr>
              <p:nvPr/>
            </p:nvSpPr>
            <p:spPr bwMode="auto">
              <a:xfrm>
                <a:off x="8269368" y="2660121"/>
                <a:ext cx="74667" cy="79925"/>
              </a:xfrm>
              <a:custGeom>
                <a:avLst/>
                <a:gdLst>
                  <a:gd name="T0" fmla="*/ 4 w 115"/>
                  <a:gd name="T1" fmla="*/ 61 h 124"/>
                  <a:gd name="T2" fmla="*/ 18 w 115"/>
                  <a:gd name="T3" fmla="*/ 60 h 124"/>
                  <a:gd name="T4" fmla="*/ 48 w 115"/>
                  <a:gd name="T5" fmla="*/ 90 h 124"/>
                  <a:gd name="T6" fmla="*/ 48 w 115"/>
                  <a:gd name="T7" fmla="*/ 10 h 124"/>
                  <a:gd name="T8" fmla="*/ 58 w 115"/>
                  <a:gd name="T9" fmla="*/ 0 h 124"/>
                  <a:gd name="T10" fmla="*/ 68 w 115"/>
                  <a:gd name="T11" fmla="*/ 10 h 124"/>
                  <a:gd name="T12" fmla="*/ 68 w 115"/>
                  <a:gd name="T13" fmla="*/ 90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7"/>
                      <a:pt x="14" y="56"/>
                      <a:pt x="18" y="60"/>
                    </a:cubicBezTo>
                    <a:cubicBezTo>
                      <a:pt x="48" y="90"/>
                      <a:pt x="48" y="90"/>
                      <a:pt x="48" y="90"/>
                    </a:cubicBezTo>
                    <a:cubicBezTo>
                      <a:pt x="48" y="10"/>
                      <a:pt x="48" y="10"/>
                      <a:pt x="48" y="10"/>
                    </a:cubicBezTo>
                    <a:cubicBezTo>
                      <a:pt x="48" y="5"/>
                      <a:pt x="52" y="0"/>
                      <a:pt x="58" y="0"/>
                    </a:cubicBezTo>
                    <a:cubicBezTo>
                      <a:pt x="63" y="1"/>
                      <a:pt x="68" y="5"/>
                      <a:pt x="68" y="10"/>
                    </a:cubicBezTo>
                    <a:cubicBezTo>
                      <a:pt x="68" y="90"/>
                      <a:pt x="68" y="90"/>
                      <a:pt x="68" y="90"/>
                    </a:cubicBezTo>
                    <a:cubicBezTo>
                      <a:pt x="97" y="60"/>
                      <a:pt x="97" y="60"/>
                      <a:pt x="97" y="60"/>
                    </a:cubicBezTo>
                    <a:cubicBezTo>
                      <a:pt x="101" y="56"/>
                      <a:pt x="107" y="57"/>
                      <a:pt x="111" y="60"/>
                    </a:cubicBezTo>
                    <a:cubicBezTo>
                      <a:pt x="115" y="65"/>
                      <a:pt x="115" y="71"/>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6" name="Group 25">
              <a:extLst>
                <a:ext uri="{FF2B5EF4-FFF2-40B4-BE49-F238E27FC236}">
                  <a16:creationId xmlns:a16="http://schemas.microsoft.com/office/drawing/2014/main" id="{FCF90AB2-D8C7-619C-BD22-55EF9AE1B070}"/>
                </a:ext>
              </a:extLst>
            </p:cNvPr>
            <p:cNvGrpSpPr/>
            <p:nvPr userDrawn="1"/>
          </p:nvGrpSpPr>
          <p:grpSpPr>
            <a:xfrm>
              <a:off x="8195753" y="3348597"/>
              <a:ext cx="222949" cy="222949"/>
              <a:chOff x="8195753" y="3348597"/>
              <a:chExt cx="222949" cy="222949"/>
            </a:xfrm>
          </p:grpSpPr>
          <p:sp>
            <p:nvSpPr>
              <p:cNvPr id="27" name="Oval 132">
                <a:extLst>
                  <a:ext uri="{FF2B5EF4-FFF2-40B4-BE49-F238E27FC236}">
                    <a16:creationId xmlns:a16="http://schemas.microsoft.com/office/drawing/2014/main" id="{A9B6C6FD-C276-14AC-4B50-9DED0AFACD5D}"/>
                  </a:ext>
                </a:extLst>
              </p:cNvPr>
              <p:cNvSpPr>
                <a:spLocks noChangeArrowheads="1"/>
              </p:cNvSpPr>
              <p:nvPr/>
            </p:nvSpPr>
            <p:spPr bwMode="auto">
              <a:xfrm>
                <a:off x="8195753" y="3348597"/>
                <a:ext cx="222949" cy="222949"/>
              </a:xfrm>
              <a:prstGeom prst="ellipse">
                <a:avLst/>
              </a:prstGeom>
              <a:solidFill>
                <a:srgbClr val="3D53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28" name="Freeform 133">
                <a:extLst>
                  <a:ext uri="{FF2B5EF4-FFF2-40B4-BE49-F238E27FC236}">
                    <a16:creationId xmlns:a16="http://schemas.microsoft.com/office/drawing/2014/main" id="{B208AE6B-B1B4-869B-CD4A-774401E98B73}"/>
                  </a:ext>
                </a:extLst>
              </p:cNvPr>
              <p:cNvSpPr>
                <a:spLocks/>
              </p:cNvSpPr>
              <p:nvPr/>
            </p:nvSpPr>
            <p:spPr bwMode="auto">
              <a:xfrm>
                <a:off x="8269368" y="3420109"/>
                <a:ext cx="74667"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3"/>
                    </a:cubicBezTo>
                    <a:cubicBezTo>
                      <a:pt x="64" y="120"/>
                      <a:pt x="64" y="120"/>
                      <a:pt x="64" y="120"/>
                    </a:cubicBezTo>
                    <a:cubicBezTo>
                      <a:pt x="60" y="123"/>
                      <a:pt x="54" y="123"/>
                      <a:pt x="50" y="119"/>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29" name="Group 28">
              <a:extLst>
                <a:ext uri="{FF2B5EF4-FFF2-40B4-BE49-F238E27FC236}">
                  <a16:creationId xmlns:a16="http://schemas.microsoft.com/office/drawing/2014/main" id="{C398E5DB-F86F-4346-6BA3-5275A01CF71B}"/>
                </a:ext>
              </a:extLst>
            </p:cNvPr>
            <p:cNvGrpSpPr/>
            <p:nvPr userDrawn="1"/>
          </p:nvGrpSpPr>
          <p:grpSpPr>
            <a:xfrm>
              <a:off x="8195753" y="1832635"/>
              <a:ext cx="222949" cy="221898"/>
              <a:chOff x="8195753" y="1832635"/>
              <a:chExt cx="222949" cy="221898"/>
            </a:xfrm>
          </p:grpSpPr>
          <p:sp>
            <p:nvSpPr>
              <p:cNvPr id="30" name="Oval 120">
                <a:extLst>
                  <a:ext uri="{FF2B5EF4-FFF2-40B4-BE49-F238E27FC236}">
                    <a16:creationId xmlns:a16="http://schemas.microsoft.com/office/drawing/2014/main" id="{40B953F2-35BC-0DCC-F827-F79C690B8D74}"/>
                  </a:ext>
                </a:extLst>
              </p:cNvPr>
              <p:cNvSpPr>
                <a:spLocks noChangeArrowheads="1"/>
              </p:cNvSpPr>
              <p:nvPr/>
            </p:nvSpPr>
            <p:spPr bwMode="auto">
              <a:xfrm>
                <a:off x="8195753" y="1832635"/>
                <a:ext cx="222949" cy="221898"/>
              </a:xfrm>
              <a:prstGeom prst="ellipse">
                <a:avLst/>
              </a:prstGeom>
              <a:solidFill>
                <a:srgbClr val="C762C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1" name="Freeform 121">
                <a:extLst>
                  <a:ext uri="{FF2B5EF4-FFF2-40B4-BE49-F238E27FC236}">
                    <a16:creationId xmlns:a16="http://schemas.microsoft.com/office/drawing/2014/main" id="{067C2EF7-64D8-1DE1-4349-67FB12D0D550}"/>
                  </a:ext>
                </a:extLst>
              </p:cNvPr>
              <p:cNvSpPr>
                <a:spLocks/>
              </p:cNvSpPr>
              <p:nvPr/>
            </p:nvSpPr>
            <p:spPr bwMode="auto">
              <a:xfrm>
                <a:off x="8269368" y="1904147"/>
                <a:ext cx="74667" cy="79925"/>
              </a:xfrm>
              <a:custGeom>
                <a:avLst/>
                <a:gdLst>
                  <a:gd name="T0" fmla="*/ 4 w 115"/>
                  <a:gd name="T1" fmla="*/ 60 h 123"/>
                  <a:gd name="T2" fmla="*/ 18 w 115"/>
                  <a:gd name="T3" fmla="*/ 59 h 123"/>
                  <a:gd name="T4" fmla="*/ 48 w 115"/>
                  <a:gd name="T5" fmla="*/ 89 h 123"/>
                  <a:gd name="T6" fmla="*/ 48 w 115"/>
                  <a:gd name="T7" fmla="*/ 10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4 h 123"/>
                  <a:gd name="T20" fmla="*/ 64 w 115"/>
                  <a:gd name="T21" fmla="*/ 120 h 123"/>
                  <a:gd name="T22" fmla="*/ 50 w 115"/>
                  <a:gd name="T23" fmla="*/ 120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4"/>
                    </a:cubicBezTo>
                    <a:cubicBezTo>
                      <a:pt x="64" y="120"/>
                      <a:pt x="64" y="120"/>
                      <a:pt x="64" y="120"/>
                    </a:cubicBezTo>
                    <a:cubicBezTo>
                      <a:pt x="60" y="123"/>
                      <a:pt x="54" y="123"/>
                      <a:pt x="50" y="120"/>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32" name="Rectangle 31">
              <a:extLst>
                <a:ext uri="{FF2B5EF4-FFF2-40B4-BE49-F238E27FC236}">
                  <a16:creationId xmlns:a16="http://schemas.microsoft.com/office/drawing/2014/main" id="{5024CFAD-471C-CFC9-37F7-D92408F7CD6E}"/>
                </a:ext>
              </a:extLst>
            </p:cNvPr>
            <p:cNvSpPr/>
            <p:nvPr userDrawn="1"/>
          </p:nvSpPr>
          <p:spPr>
            <a:xfrm>
              <a:off x="6517796" y="1179578"/>
              <a:ext cx="1507629" cy="563592"/>
            </a:xfrm>
            <a:prstGeom prst="rect">
              <a:avLst/>
            </a:prstGeom>
            <a:solidFill>
              <a:srgbClr val="EDFC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1"/>
                </a:solidFill>
              </a:endParaRPr>
            </a:p>
          </p:txBody>
        </p:sp>
        <p:sp>
          <p:nvSpPr>
            <p:cNvPr id="33" name="Rectangle 32">
              <a:extLst>
                <a:ext uri="{FF2B5EF4-FFF2-40B4-BE49-F238E27FC236}">
                  <a16:creationId xmlns:a16="http://schemas.microsoft.com/office/drawing/2014/main" id="{D27858DF-C699-8988-CDC7-30E92C014100}"/>
                </a:ext>
              </a:extLst>
            </p:cNvPr>
            <p:cNvSpPr/>
            <p:nvPr userDrawn="1"/>
          </p:nvSpPr>
          <p:spPr>
            <a:xfrm>
              <a:off x="6517796" y="2699554"/>
              <a:ext cx="1507629" cy="563592"/>
            </a:xfrm>
            <a:prstGeom prst="rect">
              <a:avLst/>
            </a:prstGeom>
            <a:solidFill>
              <a:srgbClr val="F2FBF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6"/>
                </a:solidFill>
              </a:endParaRPr>
            </a:p>
          </p:txBody>
        </p:sp>
        <p:sp>
          <p:nvSpPr>
            <p:cNvPr id="34" name="Rectangle 33">
              <a:extLst>
                <a:ext uri="{FF2B5EF4-FFF2-40B4-BE49-F238E27FC236}">
                  <a16:creationId xmlns:a16="http://schemas.microsoft.com/office/drawing/2014/main" id="{B886FE27-ED92-BF77-764F-4B27549FAD6F}"/>
                </a:ext>
              </a:extLst>
            </p:cNvPr>
            <p:cNvSpPr/>
            <p:nvPr userDrawn="1"/>
          </p:nvSpPr>
          <p:spPr>
            <a:xfrm>
              <a:off x="6517796" y="3459542"/>
              <a:ext cx="1507629" cy="563592"/>
            </a:xfrm>
            <a:prstGeom prst="rect">
              <a:avLst/>
            </a:prstGeom>
            <a:solidFill>
              <a:srgbClr val="ECEEF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6"/>
                </a:solidFill>
              </a:endParaRPr>
            </a:p>
          </p:txBody>
        </p:sp>
        <p:sp>
          <p:nvSpPr>
            <p:cNvPr id="35" name="Rectangle 34">
              <a:extLst>
                <a:ext uri="{FF2B5EF4-FFF2-40B4-BE49-F238E27FC236}">
                  <a16:creationId xmlns:a16="http://schemas.microsoft.com/office/drawing/2014/main" id="{FBAFC729-9E82-EED0-9830-75EED3C4511B}"/>
                </a:ext>
              </a:extLst>
            </p:cNvPr>
            <p:cNvSpPr/>
            <p:nvPr userDrawn="1"/>
          </p:nvSpPr>
          <p:spPr>
            <a:xfrm>
              <a:off x="6517796" y="4219530"/>
              <a:ext cx="1507629" cy="563592"/>
            </a:xfrm>
            <a:prstGeom prst="rect">
              <a:avLst/>
            </a:prstGeom>
            <a:solidFill>
              <a:srgbClr val="FFF8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6"/>
                </a:solidFill>
              </a:endParaRPr>
            </a:p>
          </p:txBody>
        </p:sp>
        <p:sp>
          <p:nvSpPr>
            <p:cNvPr id="36" name="Rectangle 35">
              <a:extLst>
                <a:ext uri="{FF2B5EF4-FFF2-40B4-BE49-F238E27FC236}">
                  <a16:creationId xmlns:a16="http://schemas.microsoft.com/office/drawing/2014/main" id="{457537F4-A1C0-4BA5-5036-1DA8EC59626F}"/>
                </a:ext>
              </a:extLst>
            </p:cNvPr>
            <p:cNvSpPr/>
            <p:nvPr userDrawn="1"/>
          </p:nvSpPr>
          <p:spPr>
            <a:xfrm>
              <a:off x="6517796" y="1939566"/>
              <a:ext cx="1507629" cy="563592"/>
            </a:xfrm>
            <a:prstGeom prst="rect">
              <a:avLst/>
            </a:prstGeom>
            <a:solidFill>
              <a:srgbClr val="F9EFF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000">
                <a:solidFill>
                  <a:schemeClr val="accent1"/>
                </a:solidFill>
              </a:endParaRPr>
            </a:p>
          </p:txBody>
        </p:sp>
        <p:grpSp>
          <p:nvGrpSpPr>
            <p:cNvPr id="37" name="Group 36">
              <a:extLst>
                <a:ext uri="{FF2B5EF4-FFF2-40B4-BE49-F238E27FC236}">
                  <a16:creationId xmlns:a16="http://schemas.microsoft.com/office/drawing/2014/main" id="{D7BE3EBE-7748-D6F1-CF37-7682AA31F5A5}"/>
                </a:ext>
              </a:extLst>
            </p:cNvPr>
            <p:cNvGrpSpPr/>
            <p:nvPr userDrawn="1"/>
          </p:nvGrpSpPr>
          <p:grpSpPr>
            <a:xfrm>
              <a:off x="6446978" y="4430409"/>
              <a:ext cx="143858" cy="141834"/>
              <a:chOff x="6446978" y="4430409"/>
              <a:chExt cx="143858" cy="141834"/>
            </a:xfrm>
          </p:grpSpPr>
          <p:sp>
            <p:nvSpPr>
              <p:cNvPr id="38" name="Oval 150">
                <a:extLst>
                  <a:ext uri="{FF2B5EF4-FFF2-40B4-BE49-F238E27FC236}">
                    <a16:creationId xmlns:a16="http://schemas.microsoft.com/office/drawing/2014/main" id="{2D27E178-BD57-A0E4-6395-8E85ADF330EE}"/>
                  </a:ext>
                </a:extLst>
              </p:cNvPr>
              <p:cNvSpPr>
                <a:spLocks noChangeArrowheads="1"/>
              </p:cNvSpPr>
              <p:nvPr/>
            </p:nvSpPr>
            <p:spPr bwMode="auto">
              <a:xfrm>
                <a:off x="6446978" y="4430409"/>
                <a:ext cx="143858" cy="141834"/>
              </a:xfrm>
              <a:prstGeom prst="ellipse">
                <a:avLst/>
              </a:prstGeom>
              <a:solidFill>
                <a:srgbClr val="FFBED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39" name="Oval 151">
                <a:extLst>
                  <a:ext uri="{FF2B5EF4-FFF2-40B4-BE49-F238E27FC236}">
                    <a16:creationId xmlns:a16="http://schemas.microsoft.com/office/drawing/2014/main" id="{6B22E2E2-002A-5DBA-EEBF-F707E4DCFD35}"/>
                  </a:ext>
                </a:extLst>
              </p:cNvPr>
              <p:cNvSpPr>
                <a:spLocks noChangeArrowheads="1"/>
              </p:cNvSpPr>
              <p:nvPr/>
            </p:nvSpPr>
            <p:spPr bwMode="auto">
              <a:xfrm>
                <a:off x="6495606" y="4478362"/>
                <a:ext cx="46602" cy="46603"/>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0" name="Group 39">
              <a:extLst>
                <a:ext uri="{FF2B5EF4-FFF2-40B4-BE49-F238E27FC236}">
                  <a16:creationId xmlns:a16="http://schemas.microsoft.com/office/drawing/2014/main" id="{57CEBBF2-F982-6AD5-BA2F-1EE48E5A5AFA}"/>
                </a:ext>
              </a:extLst>
            </p:cNvPr>
            <p:cNvGrpSpPr/>
            <p:nvPr userDrawn="1"/>
          </p:nvGrpSpPr>
          <p:grpSpPr>
            <a:xfrm>
              <a:off x="6447323" y="1390458"/>
              <a:ext cx="143184" cy="141834"/>
              <a:chOff x="6447323" y="1390458"/>
              <a:chExt cx="143184" cy="141834"/>
            </a:xfrm>
          </p:grpSpPr>
          <p:sp>
            <p:nvSpPr>
              <p:cNvPr id="41" name="Oval 152">
                <a:extLst>
                  <a:ext uri="{FF2B5EF4-FFF2-40B4-BE49-F238E27FC236}">
                    <a16:creationId xmlns:a16="http://schemas.microsoft.com/office/drawing/2014/main" id="{F75BE830-4F18-E16F-50F5-D48B3A9B0DF8}"/>
                  </a:ext>
                </a:extLst>
              </p:cNvPr>
              <p:cNvSpPr>
                <a:spLocks noChangeArrowheads="1"/>
              </p:cNvSpPr>
              <p:nvPr/>
            </p:nvSpPr>
            <p:spPr bwMode="auto">
              <a:xfrm>
                <a:off x="6447323" y="1390458"/>
                <a:ext cx="143184" cy="141834"/>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2" name="Oval 154">
                <a:extLst>
                  <a:ext uri="{FF2B5EF4-FFF2-40B4-BE49-F238E27FC236}">
                    <a16:creationId xmlns:a16="http://schemas.microsoft.com/office/drawing/2014/main" id="{C74E46E1-C22C-D6A7-D5C6-1627BE9F1B9A}"/>
                  </a:ext>
                </a:extLst>
              </p:cNvPr>
              <p:cNvSpPr>
                <a:spLocks noChangeArrowheads="1"/>
              </p:cNvSpPr>
              <p:nvPr/>
            </p:nvSpPr>
            <p:spPr bwMode="auto">
              <a:xfrm>
                <a:off x="6495276" y="1438412"/>
                <a:ext cx="46603" cy="45927"/>
              </a:xfrm>
              <a:prstGeom prst="ellipse">
                <a:avLst/>
              </a:pr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3" name="Oval 156">
              <a:extLst>
                <a:ext uri="{FF2B5EF4-FFF2-40B4-BE49-F238E27FC236}">
                  <a16:creationId xmlns:a16="http://schemas.microsoft.com/office/drawing/2014/main" id="{9395C6A2-FF34-9623-794F-063C6EE9705E}"/>
                </a:ext>
              </a:extLst>
            </p:cNvPr>
            <p:cNvSpPr>
              <a:spLocks noChangeArrowheads="1"/>
            </p:cNvSpPr>
            <p:nvPr userDrawn="1"/>
          </p:nvSpPr>
          <p:spPr bwMode="auto">
            <a:xfrm>
              <a:off x="6447341" y="2150109"/>
              <a:ext cx="143182" cy="142508"/>
            </a:xfrm>
            <a:prstGeom prst="ellipse">
              <a:avLst/>
            </a:prstGeom>
            <a:solidFill>
              <a:srgbClr val="C762C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4" name="Oval 157">
              <a:extLst>
                <a:ext uri="{FF2B5EF4-FFF2-40B4-BE49-F238E27FC236}">
                  <a16:creationId xmlns:a16="http://schemas.microsoft.com/office/drawing/2014/main" id="{C4760DAA-120C-5FCC-41BD-5E651AA2B393}"/>
                </a:ext>
              </a:extLst>
            </p:cNvPr>
            <p:cNvSpPr>
              <a:spLocks noChangeArrowheads="1"/>
            </p:cNvSpPr>
            <p:nvPr userDrawn="1"/>
          </p:nvSpPr>
          <p:spPr bwMode="auto">
            <a:xfrm>
              <a:off x="6495294" y="2198062"/>
              <a:ext cx="46602" cy="46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nvGrpSpPr>
            <p:cNvPr id="45" name="Group 44">
              <a:extLst>
                <a:ext uri="{FF2B5EF4-FFF2-40B4-BE49-F238E27FC236}">
                  <a16:creationId xmlns:a16="http://schemas.microsoft.com/office/drawing/2014/main" id="{185DC4A3-1F26-5620-031E-AF03E45A5F63}"/>
                </a:ext>
              </a:extLst>
            </p:cNvPr>
            <p:cNvGrpSpPr/>
            <p:nvPr userDrawn="1"/>
          </p:nvGrpSpPr>
          <p:grpSpPr>
            <a:xfrm>
              <a:off x="6447338" y="2910098"/>
              <a:ext cx="143182" cy="142508"/>
              <a:chOff x="6447338" y="2910098"/>
              <a:chExt cx="143182" cy="142508"/>
            </a:xfrm>
          </p:grpSpPr>
          <p:sp>
            <p:nvSpPr>
              <p:cNvPr id="46" name="Oval 164">
                <a:extLst>
                  <a:ext uri="{FF2B5EF4-FFF2-40B4-BE49-F238E27FC236}">
                    <a16:creationId xmlns:a16="http://schemas.microsoft.com/office/drawing/2014/main" id="{8A0C96D0-DEBD-D0AA-EF32-89A4F24BCE49}"/>
                  </a:ext>
                </a:extLst>
              </p:cNvPr>
              <p:cNvSpPr>
                <a:spLocks noChangeArrowheads="1"/>
              </p:cNvSpPr>
              <p:nvPr/>
            </p:nvSpPr>
            <p:spPr bwMode="auto">
              <a:xfrm>
                <a:off x="6447338" y="2910098"/>
                <a:ext cx="143182" cy="142508"/>
              </a:xfrm>
              <a:prstGeom prst="ellipse">
                <a:avLst/>
              </a:prstGeom>
              <a:solidFill>
                <a:srgbClr val="7FDAA9"/>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7" name="Oval 166">
                <a:extLst>
                  <a:ext uri="{FF2B5EF4-FFF2-40B4-BE49-F238E27FC236}">
                    <a16:creationId xmlns:a16="http://schemas.microsoft.com/office/drawing/2014/main" id="{B2ADD05C-AC7E-E12F-E025-47E1A4883419}"/>
                  </a:ext>
                </a:extLst>
              </p:cNvPr>
              <p:cNvSpPr>
                <a:spLocks noChangeArrowheads="1"/>
              </p:cNvSpPr>
              <p:nvPr/>
            </p:nvSpPr>
            <p:spPr bwMode="auto">
              <a:xfrm>
                <a:off x="6495291" y="2958051"/>
                <a:ext cx="46602" cy="46603"/>
              </a:xfrm>
              <a:prstGeom prst="ellipse">
                <a:avLst/>
              </a:prstGeom>
              <a:solidFill>
                <a:schemeClr val="accent6"/>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48" name="Group 47">
              <a:extLst>
                <a:ext uri="{FF2B5EF4-FFF2-40B4-BE49-F238E27FC236}">
                  <a16:creationId xmlns:a16="http://schemas.microsoft.com/office/drawing/2014/main" id="{72FB4138-681E-E65A-114D-87F6B04C8FD6}"/>
                </a:ext>
              </a:extLst>
            </p:cNvPr>
            <p:cNvGrpSpPr/>
            <p:nvPr userDrawn="1"/>
          </p:nvGrpSpPr>
          <p:grpSpPr>
            <a:xfrm>
              <a:off x="6447332" y="3670073"/>
              <a:ext cx="143182" cy="142508"/>
              <a:chOff x="6447332" y="3670073"/>
              <a:chExt cx="143182" cy="142508"/>
            </a:xfrm>
          </p:grpSpPr>
          <p:sp>
            <p:nvSpPr>
              <p:cNvPr id="49" name="Oval 168">
                <a:extLst>
                  <a:ext uri="{FF2B5EF4-FFF2-40B4-BE49-F238E27FC236}">
                    <a16:creationId xmlns:a16="http://schemas.microsoft.com/office/drawing/2014/main" id="{62A65822-B1BA-F265-145A-23E40632DD8A}"/>
                  </a:ext>
                </a:extLst>
              </p:cNvPr>
              <p:cNvSpPr>
                <a:spLocks noChangeArrowheads="1"/>
              </p:cNvSpPr>
              <p:nvPr/>
            </p:nvSpPr>
            <p:spPr bwMode="auto">
              <a:xfrm>
                <a:off x="6447332" y="3670073"/>
                <a:ext cx="143182" cy="142508"/>
              </a:xfrm>
              <a:prstGeom prst="ellipse">
                <a:avLst/>
              </a:prstGeom>
              <a:solidFill>
                <a:srgbClr val="3D53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 name="Oval 174">
                <a:extLst>
                  <a:ext uri="{FF2B5EF4-FFF2-40B4-BE49-F238E27FC236}">
                    <a16:creationId xmlns:a16="http://schemas.microsoft.com/office/drawing/2014/main" id="{2A1B8F5A-0C2F-CF97-6F55-662C3C49C2E3}"/>
                  </a:ext>
                </a:extLst>
              </p:cNvPr>
              <p:cNvSpPr>
                <a:spLocks noChangeArrowheads="1"/>
              </p:cNvSpPr>
              <p:nvPr/>
            </p:nvSpPr>
            <p:spPr bwMode="auto">
              <a:xfrm>
                <a:off x="6495285" y="3718025"/>
                <a:ext cx="46602" cy="46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486" name="TextBox 485">
              <a:extLst>
                <a:ext uri="{FF2B5EF4-FFF2-40B4-BE49-F238E27FC236}">
                  <a16:creationId xmlns:a16="http://schemas.microsoft.com/office/drawing/2014/main" id="{9FF0D352-9DCE-91D8-5D9C-A301775BEEDD}"/>
                </a:ext>
              </a:extLst>
            </p:cNvPr>
            <p:cNvSpPr txBox="1"/>
            <p:nvPr userDrawn="1"/>
          </p:nvSpPr>
          <p:spPr>
            <a:xfrm>
              <a:off x="6891459" y="927482"/>
              <a:ext cx="745397" cy="123111"/>
            </a:xfrm>
            <a:prstGeom prst="rect">
              <a:avLst/>
            </a:prstGeom>
            <a:noFill/>
          </p:spPr>
          <p:txBody>
            <a:bodyPr wrap="none" lIns="0" tIns="0" rIns="0" bIns="0" rtlCol="0">
              <a:spAutoFit/>
            </a:bodyPr>
            <a:lstStyle/>
            <a:p>
              <a:pPr algn="ctr"/>
              <a:r>
                <a:rPr lang="en-GB" sz="800"/>
                <a:t>Highlight boxes</a:t>
              </a:r>
            </a:p>
          </p:txBody>
        </p:sp>
        <p:grpSp>
          <p:nvGrpSpPr>
            <p:cNvPr id="494" name="Group 493">
              <a:extLst>
                <a:ext uri="{FF2B5EF4-FFF2-40B4-BE49-F238E27FC236}">
                  <a16:creationId xmlns:a16="http://schemas.microsoft.com/office/drawing/2014/main" id="{37361AA2-24B4-914D-094B-C0B78CA35701}"/>
                </a:ext>
              </a:extLst>
            </p:cNvPr>
            <p:cNvGrpSpPr/>
            <p:nvPr userDrawn="1"/>
          </p:nvGrpSpPr>
          <p:grpSpPr>
            <a:xfrm>
              <a:off x="8194701" y="4114817"/>
              <a:ext cx="224001" cy="220846"/>
              <a:chOff x="8194701" y="4114817"/>
              <a:chExt cx="224001" cy="220846"/>
            </a:xfrm>
          </p:grpSpPr>
          <p:sp>
            <p:nvSpPr>
              <p:cNvPr id="495" name="Oval 124">
                <a:extLst>
                  <a:ext uri="{FF2B5EF4-FFF2-40B4-BE49-F238E27FC236}">
                    <a16:creationId xmlns:a16="http://schemas.microsoft.com/office/drawing/2014/main" id="{3EB0C855-ADCD-3796-4668-4A3AA4A2CFAC}"/>
                  </a:ext>
                </a:extLst>
              </p:cNvPr>
              <p:cNvSpPr>
                <a:spLocks noChangeArrowheads="1"/>
              </p:cNvSpPr>
              <p:nvPr/>
            </p:nvSpPr>
            <p:spPr bwMode="auto">
              <a:xfrm>
                <a:off x="8194701" y="4114817"/>
                <a:ext cx="224001" cy="220846"/>
              </a:xfrm>
              <a:prstGeom prst="ellipse">
                <a:avLst/>
              </a:prstGeom>
              <a:solidFill>
                <a:srgbClr val="FFBED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496" name="Freeform 125">
                <a:extLst>
                  <a:ext uri="{FF2B5EF4-FFF2-40B4-BE49-F238E27FC236}">
                    <a16:creationId xmlns:a16="http://schemas.microsoft.com/office/drawing/2014/main" id="{0A0DB393-CFB4-F0CF-BB78-B9EC70EB6A61}"/>
                  </a:ext>
                </a:extLst>
              </p:cNvPr>
              <p:cNvSpPr>
                <a:spLocks/>
              </p:cNvSpPr>
              <p:nvPr/>
            </p:nvSpPr>
            <p:spPr bwMode="auto">
              <a:xfrm>
                <a:off x="8268842" y="4184752"/>
                <a:ext cx="75719"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6" y="60"/>
                      <a:pt x="96" y="60"/>
                      <a:pt x="96" y="60"/>
                    </a:cubicBezTo>
                    <a:cubicBezTo>
                      <a:pt x="100" y="56"/>
                      <a:pt x="107" y="56"/>
                      <a:pt x="111" y="60"/>
                    </a:cubicBezTo>
                    <a:cubicBezTo>
                      <a:pt x="115" y="64"/>
                      <a:pt x="114" y="70"/>
                      <a:pt x="111" y="74"/>
                    </a:cubicBezTo>
                    <a:cubicBezTo>
                      <a:pt x="64" y="120"/>
                      <a:pt x="64" y="120"/>
                      <a:pt x="64" y="120"/>
                    </a:cubicBezTo>
                    <a:cubicBezTo>
                      <a:pt x="60" y="124"/>
                      <a:pt x="54" y="124"/>
                      <a:pt x="50" y="120"/>
                    </a:cubicBezTo>
                    <a:cubicBezTo>
                      <a:pt x="5" y="74"/>
                      <a:pt x="5" y="74"/>
                      <a:pt x="5" y="74"/>
                    </a:cubicBezTo>
                    <a:cubicBezTo>
                      <a:pt x="2"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grpSp>
        <p:nvGrpSpPr>
          <p:cNvPr id="497" name="Group 496">
            <a:extLst>
              <a:ext uri="{FF2B5EF4-FFF2-40B4-BE49-F238E27FC236}">
                <a16:creationId xmlns:a16="http://schemas.microsoft.com/office/drawing/2014/main" id="{3C79C1A3-307B-9CD8-44DE-F545AAA04124}"/>
              </a:ext>
            </a:extLst>
          </p:cNvPr>
          <p:cNvGrpSpPr/>
          <p:nvPr userDrawn="1"/>
        </p:nvGrpSpPr>
        <p:grpSpPr>
          <a:xfrm>
            <a:off x="324727" y="814604"/>
            <a:ext cx="222949" cy="220846"/>
            <a:chOff x="344149" y="814604"/>
            <a:chExt cx="222949" cy="220846"/>
          </a:xfrm>
        </p:grpSpPr>
        <p:sp>
          <p:nvSpPr>
            <p:cNvPr id="498" name="Oval 116">
              <a:extLst>
                <a:ext uri="{FF2B5EF4-FFF2-40B4-BE49-F238E27FC236}">
                  <a16:creationId xmlns:a16="http://schemas.microsoft.com/office/drawing/2014/main" id="{BAB0EE4D-8CC1-5DCC-C4E5-3CB774E64FBF}"/>
                </a:ext>
              </a:extLst>
            </p:cNvPr>
            <p:cNvSpPr>
              <a:spLocks noChangeArrowheads="1"/>
            </p:cNvSpPr>
            <p:nvPr/>
          </p:nvSpPr>
          <p:spPr bwMode="auto">
            <a:xfrm>
              <a:off x="344149" y="814604"/>
              <a:ext cx="222949" cy="220846"/>
            </a:xfrm>
            <a:prstGeom prst="ellipse">
              <a:avLst/>
            </a:prstGeom>
            <a:solidFill>
              <a:schemeClr val="accent1"/>
            </a:solidFill>
            <a:ln>
              <a:noFill/>
            </a:ln>
            <a:effectLst>
              <a:outerShdw blurRad="165100" dist="50800" dir="5400000" sx="70000" sy="70000" algn="ctr" rotWithShape="0">
                <a:srgbClr val="000000">
                  <a:alpha val="40000"/>
                </a:srgbClr>
              </a:outerShdw>
            </a:effectLst>
          </p:spPr>
          <p:txBody>
            <a:bodyPr vert="horz" wrap="square" lIns="91440" tIns="45720" rIns="91440" bIns="45720" numCol="1" anchor="t" anchorCtr="0" compatLnSpc="1">
              <a:prstTxWarp prst="textNoShape">
                <a:avLst/>
              </a:prstTxWarp>
            </a:bodyPr>
            <a:lstStyle/>
            <a:p>
              <a:endParaRPr lang="en-GB"/>
            </a:p>
          </p:txBody>
        </p:sp>
        <p:sp>
          <p:nvSpPr>
            <p:cNvPr id="499" name="Freeform 117">
              <a:extLst>
                <a:ext uri="{FF2B5EF4-FFF2-40B4-BE49-F238E27FC236}">
                  <a16:creationId xmlns:a16="http://schemas.microsoft.com/office/drawing/2014/main" id="{FBE1D9CF-8E95-034B-7148-C8F6B0B800E0}"/>
                </a:ext>
              </a:extLst>
            </p:cNvPr>
            <p:cNvSpPr>
              <a:spLocks/>
            </p:cNvSpPr>
            <p:nvPr/>
          </p:nvSpPr>
          <p:spPr bwMode="auto">
            <a:xfrm>
              <a:off x="418290" y="884539"/>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4"/>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pic>
        <p:nvPicPr>
          <p:cNvPr id="500" name="Picture 499">
            <a:extLst>
              <a:ext uri="{FF2B5EF4-FFF2-40B4-BE49-F238E27FC236}">
                <a16:creationId xmlns:a16="http://schemas.microsoft.com/office/drawing/2014/main" id="{646E81B8-E9A8-A9A8-B2A9-5D5F2A092189}"/>
              </a:ext>
            </a:extLst>
          </p:cNvPr>
          <p:cNvPicPr>
            <a:picLocks noChangeAspect="1"/>
          </p:cNvPicPr>
          <p:nvPr userDrawn="1"/>
        </p:nvPicPr>
        <p:blipFill>
          <a:blip r:embed="rId3"/>
          <a:stretch>
            <a:fillRect/>
          </a:stretch>
        </p:blipFill>
        <p:spPr>
          <a:xfrm>
            <a:off x="1990423" y="813246"/>
            <a:ext cx="1062781" cy="1538462"/>
          </a:xfrm>
          <a:prstGeom prst="rect">
            <a:avLst/>
          </a:prstGeom>
        </p:spPr>
      </p:pic>
      <p:grpSp>
        <p:nvGrpSpPr>
          <p:cNvPr id="501" name="Group 500">
            <a:extLst>
              <a:ext uri="{FF2B5EF4-FFF2-40B4-BE49-F238E27FC236}">
                <a16:creationId xmlns:a16="http://schemas.microsoft.com/office/drawing/2014/main" id="{1E1B38B3-AF35-607F-1894-CAF946CDF09B}"/>
              </a:ext>
            </a:extLst>
          </p:cNvPr>
          <p:cNvGrpSpPr/>
          <p:nvPr userDrawn="1"/>
        </p:nvGrpSpPr>
        <p:grpSpPr>
          <a:xfrm>
            <a:off x="324727" y="1079018"/>
            <a:ext cx="222949" cy="221898"/>
            <a:chOff x="344149" y="1077516"/>
            <a:chExt cx="222949" cy="221898"/>
          </a:xfrm>
        </p:grpSpPr>
        <p:sp>
          <p:nvSpPr>
            <p:cNvPr id="504" name="Oval 118">
              <a:extLst>
                <a:ext uri="{FF2B5EF4-FFF2-40B4-BE49-F238E27FC236}">
                  <a16:creationId xmlns:a16="http://schemas.microsoft.com/office/drawing/2014/main" id="{875F7580-8C91-7E23-6AE4-F8D258E0C0F6}"/>
                </a:ext>
              </a:extLst>
            </p:cNvPr>
            <p:cNvSpPr>
              <a:spLocks noChangeArrowheads="1"/>
            </p:cNvSpPr>
            <p:nvPr/>
          </p:nvSpPr>
          <p:spPr bwMode="auto">
            <a:xfrm>
              <a:off x="344149" y="1077516"/>
              <a:ext cx="222949" cy="221898"/>
            </a:xfrm>
            <a:prstGeom prst="ellipse">
              <a:avLst/>
            </a:prstGeom>
            <a:solidFill>
              <a:srgbClr val="4DDE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5" name="Freeform 119">
              <a:extLst>
                <a:ext uri="{FF2B5EF4-FFF2-40B4-BE49-F238E27FC236}">
                  <a16:creationId xmlns:a16="http://schemas.microsoft.com/office/drawing/2014/main" id="{2CCB8DD3-A091-4F43-438B-65F1AD5BB5FA}"/>
                </a:ext>
              </a:extLst>
            </p:cNvPr>
            <p:cNvSpPr>
              <a:spLocks/>
            </p:cNvSpPr>
            <p:nvPr/>
          </p:nvSpPr>
          <p:spPr bwMode="auto">
            <a:xfrm>
              <a:off x="417764" y="1147976"/>
              <a:ext cx="74667"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5"/>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06" name="Group 505">
            <a:extLst>
              <a:ext uri="{FF2B5EF4-FFF2-40B4-BE49-F238E27FC236}">
                <a16:creationId xmlns:a16="http://schemas.microsoft.com/office/drawing/2014/main" id="{EC1E98B1-2338-C4D9-50F7-94168ED5ED46}"/>
              </a:ext>
            </a:extLst>
          </p:cNvPr>
          <p:cNvGrpSpPr/>
          <p:nvPr userDrawn="1"/>
        </p:nvGrpSpPr>
        <p:grpSpPr>
          <a:xfrm>
            <a:off x="586828" y="1079018"/>
            <a:ext cx="224001" cy="221898"/>
            <a:chOff x="648075" y="1077516"/>
            <a:chExt cx="224001" cy="221898"/>
          </a:xfrm>
        </p:grpSpPr>
        <p:sp>
          <p:nvSpPr>
            <p:cNvPr id="507" name="Oval 122">
              <a:extLst>
                <a:ext uri="{FF2B5EF4-FFF2-40B4-BE49-F238E27FC236}">
                  <a16:creationId xmlns:a16="http://schemas.microsoft.com/office/drawing/2014/main" id="{BD2634B5-5730-1080-1B4E-C2EB04ABEC24}"/>
                </a:ext>
              </a:extLst>
            </p:cNvPr>
            <p:cNvSpPr>
              <a:spLocks noChangeArrowheads="1"/>
            </p:cNvSpPr>
            <p:nvPr/>
          </p:nvSpPr>
          <p:spPr bwMode="auto">
            <a:xfrm>
              <a:off x="648075" y="1077516"/>
              <a:ext cx="224001" cy="221898"/>
            </a:xfrm>
            <a:prstGeom prst="ellipse">
              <a:avLst/>
            </a:prstGeom>
            <a:solidFill>
              <a:srgbClr val="AA3E7C"/>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08" name="Freeform 123">
              <a:extLst>
                <a:ext uri="{FF2B5EF4-FFF2-40B4-BE49-F238E27FC236}">
                  <a16:creationId xmlns:a16="http://schemas.microsoft.com/office/drawing/2014/main" id="{B9F7F09E-F0E2-41B2-CA0B-8DA327B5DF7D}"/>
                </a:ext>
              </a:extLst>
            </p:cNvPr>
            <p:cNvSpPr>
              <a:spLocks/>
            </p:cNvSpPr>
            <p:nvPr/>
          </p:nvSpPr>
          <p:spPr bwMode="auto">
            <a:xfrm>
              <a:off x="721690" y="1147976"/>
              <a:ext cx="75719" cy="80977"/>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6" y="60"/>
                    <a:pt x="96" y="60"/>
                    <a:pt x="96" y="60"/>
                  </a:cubicBezTo>
                  <a:cubicBezTo>
                    <a:pt x="100" y="56"/>
                    <a:pt x="107" y="56"/>
                    <a:pt x="111" y="60"/>
                  </a:cubicBezTo>
                  <a:cubicBezTo>
                    <a:pt x="115" y="65"/>
                    <a:pt x="114" y="70"/>
                    <a:pt x="111" y="74"/>
                  </a:cubicBezTo>
                  <a:cubicBezTo>
                    <a:pt x="64" y="120"/>
                    <a:pt x="64" y="120"/>
                    <a:pt x="64" y="120"/>
                  </a:cubicBezTo>
                  <a:cubicBezTo>
                    <a:pt x="60" y="124"/>
                    <a:pt x="54" y="124"/>
                    <a:pt x="50" y="120"/>
                  </a:cubicBezTo>
                  <a:cubicBezTo>
                    <a:pt x="5" y="74"/>
                    <a:pt x="5" y="74"/>
                    <a:pt x="5" y="74"/>
                  </a:cubicBezTo>
                  <a:cubicBezTo>
                    <a:pt x="2" y="72"/>
                    <a:pt x="0" y="66"/>
                    <a:pt x="4"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509" name="Group 508">
            <a:extLst>
              <a:ext uri="{FF2B5EF4-FFF2-40B4-BE49-F238E27FC236}">
                <a16:creationId xmlns:a16="http://schemas.microsoft.com/office/drawing/2014/main" id="{502954C6-F218-1809-40F7-5DA2C91B8D79}"/>
              </a:ext>
            </a:extLst>
          </p:cNvPr>
          <p:cNvGrpSpPr/>
          <p:nvPr userDrawn="1"/>
        </p:nvGrpSpPr>
        <p:grpSpPr>
          <a:xfrm>
            <a:off x="324727" y="1344484"/>
            <a:ext cx="222949" cy="221898"/>
            <a:chOff x="344149" y="1339376"/>
            <a:chExt cx="222949" cy="221898"/>
          </a:xfrm>
        </p:grpSpPr>
        <p:sp>
          <p:nvSpPr>
            <p:cNvPr id="510" name="Oval 120">
              <a:extLst>
                <a:ext uri="{FF2B5EF4-FFF2-40B4-BE49-F238E27FC236}">
                  <a16:creationId xmlns:a16="http://schemas.microsoft.com/office/drawing/2014/main" id="{D5AAD9A3-B55A-DE46-278D-E54A29357589}"/>
                </a:ext>
              </a:extLst>
            </p:cNvPr>
            <p:cNvSpPr>
              <a:spLocks noChangeArrowheads="1"/>
            </p:cNvSpPr>
            <p:nvPr/>
          </p:nvSpPr>
          <p:spPr bwMode="auto">
            <a:xfrm>
              <a:off x="344149" y="1339376"/>
              <a:ext cx="222949" cy="221898"/>
            </a:xfrm>
            <a:prstGeom prst="ellipse">
              <a:avLst/>
            </a:prstGeom>
            <a:solidFill>
              <a:srgbClr val="C762C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511" name="Freeform 121">
              <a:extLst>
                <a:ext uri="{FF2B5EF4-FFF2-40B4-BE49-F238E27FC236}">
                  <a16:creationId xmlns:a16="http://schemas.microsoft.com/office/drawing/2014/main" id="{7F1A10D5-F429-3B07-80B0-B4A8D79E5F2B}"/>
                </a:ext>
              </a:extLst>
            </p:cNvPr>
            <p:cNvSpPr>
              <a:spLocks/>
            </p:cNvSpPr>
            <p:nvPr/>
          </p:nvSpPr>
          <p:spPr bwMode="auto">
            <a:xfrm>
              <a:off x="417764" y="1410888"/>
              <a:ext cx="74667" cy="79925"/>
            </a:xfrm>
            <a:custGeom>
              <a:avLst/>
              <a:gdLst>
                <a:gd name="T0" fmla="*/ 4 w 115"/>
                <a:gd name="T1" fmla="*/ 60 h 123"/>
                <a:gd name="T2" fmla="*/ 18 w 115"/>
                <a:gd name="T3" fmla="*/ 59 h 123"/>
                <a:gd name="T4" fmla="*/ 48 w 115"/>
                <a:gd name="T5" fmla="*/ 89 h 123"/>
                <a:gd name="T6" fmla="*/ 48 w 115"/>
                <a:gd name="T7" fmla="*/ 10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4 h 123"/>
                <a:gd name="T20" fmla="*/ 64 w 115"/>
                <a:gd name="T21" fmla="*/ 120 h 123"/>
                <a:gd name="T22" fmla="*/ 50 w 115"/>
                <a:gd name="T23" fmla="*/ 120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4"/>
                  </a:cubicBezTo>
                  <a:cubicBezTo>
                    <a:pt x="64" y="120"/>
                    <a:pt x="64" y="120"/>
                    <a:pt x="64" y="120"/>
                  </a:cubicBezTo>
                  <a:cubicBezTo>
                    <a:pt x="60" y="123"/>
                    <a:pt x="54" y="123"/>
                    <a:pt x="50" y="120"/>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640" name="Group 639">
            <a:extLst>
              <a:ext uri="{FF2B5EF4-FFF2-40B4-BE49-F238E27FC236}">
                <a16:creationId xmlns:a16="http://schemas.microsoft.com/office/drawing/2014/main" id="{EB2C4D5E-3103-0018-DB53-B9A488E9F138}"/>
              </a:ext>
            </a:extLst>
          </p:cNvPr>
          <p:cNvGrpSpPr/>
          <p:nvPr userDrawn="1"/>
        </p:nvGrpSpPr>
        <p:grpSpPr>
          <a:xfrm>
            <a:off x="586828" y="1344484"/>
            <a:ext cx="224001" cy="221898"/>
            <a:chOff x="648075" y="1339376"/>
            <a:chExt cx="224001" cy="221898"/>
          </a:xfrm>
        </p:grpSpPr>
        <p:sp>
          <p:nvSpPr>
            <p:cNvPr id="730" name="Oval 126">
              <a:extLst>
                <a:ext uri="{FF2B5EF4-FFF2-40B4-BE49-F238E27FC236}">
                  <a16:creationId xmlns:a16="http://schemas.microsoft.com/office/drawing/2014/main" id="{F32E796F-EDEC-226A-22BE-CF7DB6E8EBCC}"/>
                </a:ext>
              </a:extLst>
            </p:cNvPr>
            <p:cNvSpPr>
              <a:spLocks noChangeArrowheads="1"/>
            </p:cNvSpPr>
            <p:nvPr/>
          </p:nvSpPr>
          <p:spPr bwMode="auto">
            <a:xfrm>
              <a:off x="648075" y="1339376"/>
              <a:ext cx="224001" cy="221898"/>
            </a:xfrm>
            <a:prstGeom prst="ellipse">
              <a:avLst/>
            </a:prstGeom>
            <a:solidFill>
              <a:srgbClr val="ADF0F5"/>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731" name="Freeform 127">
              <a:extLst>
                <a:ext uri="{FF2B5EF4-FFF2-40B4-BE49-F238E27FC236}">
                  <a16:creationId xmlns:a16="http://schemas.microsoft.com/office/drawing/2014/main" id="{FD3278F7-5619-4D6E-B2E0-E5FDF2D4F030}"/>
                </a:ext>
              </a:extLst>
            </p:cNvPr>
            <p:cNvSpPr>
              <a:spLocks/>
            </p:cNvSpPr>
            <p:nvPr/>
          </p:nvSpPr>
          <p:spPr bwMode="auto">
            <a:xfrm>
              <a:off x="721690" y="1410888"/>
              <a:ext cx="75719" cy="79925"/>
            </a:xfrm>
            <a:custGeom>
              <a:avLst/>
              <a:gdLst>
                <a:gd name="T0" fmla="*/ 4 w 115"/>
                <a:gd name="T1" fmla="*/ 60 h 123"/>
                <a:gd name="T2" fmla="*/ 18 w 115"/>
                <a:gd name="T3" fmla="*/ 59 h 123"/>
                <a:gd name="T4" fmla="*/ 48 w 115"/>
                <a:gd name="T5" fmla="*/ 89 h 123"/>
                <a:gd name="T6" fmla="*/ 48 w 115"/>
                <a:gd name="T7" fmla="*/ 10 h 123"/>
                <a:gd name="T8" fmla="*/ 58 w 115"/>
                <a:gd name="T9" fmla="*/ 0 h 123"/>
                <a:gd name="T10" fmla="*/ 68 w 115"/>
                <a:gd name="T11" fmla="*/ 10 h 123"/>
                <a:gd name="T12" fmla="*/ 68 w 115"/>
                <a:gd name="T13" fmla="*/ 89 h 123"/>
                <a:gd name="T14" fmla="*/ 96 w 115"/>
                <a:gd name="T15" fmla="*/ 59 h 123"/>
                <a:gd name="T16" fmla="*/ 111 w 115"/>
                <a:gd name="T17" fmla="*/ 59 h 123"/>
                <a:gd name="T18" fmla="*/ 111 w 115"/>
                <a:gd name="T19" fmla="*/ 74 h 123"/>
                <a:gd name="T20" fmla="*/ 64 w 115"/>
                <a:gd name="T21" fmla="*/ 120 h 123"/>
                <a:gd name="T22" fmla="*/ 50 w 115"/>
                <a:gd name="T23" fmla="*/ 120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6" y="59"/>
                    <a:pt x="96" y="59"/>
                    <a:pt x="96" y="59"/>
                  </a:cubicBezTo>
                  <a:cubicBezTo>
                    <a:pt x="100" y="55"/>
                    <a:pt x="107" y="56"/>
                    <a:pt x="111" y="59"/>
                  </a:cubicBezTo>
                  <a:cubicBezTo>
                    <a:pt x="115" y="64"/>
                    <a:pt x="114" y="70"/>
                    <a:pt x="111" y="74"/>
                  </a:cubicBezTo>
                  <a:cubicBezTo>
                    <a:pt x="64" y="120"/>
                    <a:pt x="64" y="120"/>
                    <a:pt x="64" y="120"/>
                  </a:cubicBezTo>
                  <a:cubicBezTo>
                    <a:pt x="60" y="123"/>
                    <a:pt x="54" y="123"/>
                    <a:pt x="50" y="120"/>
                  </a:cubicBezTo>
                  <a:cubicBezTo>
                    <a:pt x="5" y="73"/>
                    <a:pt x="5" y="73"/>
                    <a:pt x="5" y="73"/>
                  </a:cubicBezTo>
                  <a:cubicBezTo>
                    <a:pt x="2" y="71"/>
                    <a:pt x="0" y="66"/>
                    <a:pt x="4"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732" name="Group 731">
            <a:extLst>
              <a:ext uri="{FF2B5EF4-FFF2-40B4-BE49-F238E27FC236}">
                <a16:creationId xmlns:a16="http://schemas.microsoft.com/office/drawing/2014/main" id="{06061D29-50CE-289D-2D7F-A83B3C9EC019}"/>
              </a:ext>
            </a:extLst>
          </p:cNvPr>
          <p:cNvGrpSpPr/>
          <p:nvPr userDrawn="1"/>
        </p:nvGrpSpPr>
        <p:grpSpPr>
          <a:xfrm>
            <a:off x="324727" y="1609950"/>
            <a:ext cx="222949" cy="221898"/>
            <a:chOff x="344149" y="1602288"/>
            <a:chExt cx="222949" cy="221898"/>
          </a:xfrm>
        </p:grpSpPr>
        <p:sp>
          <p:nvSpPr>
            <p:cNvPr id="815" name="Oval 128">
              <a:extLst>
                <a:ext uri="{FF2B5EF4-FFF2-40B4-BE49-F238E27FC236}">
                  <a16:creationId xmlns:a16="http://schemas.microsoft.com/office/drawing/2014/main" id="{1C876A2D-142B-9B4C-DED7-0FEDAC33FE2D}"/>
                </a:ext>
              </a:extLst>
            </p:cNvPr>
            <p:cNvSpPr>
              <a:spLocks noChangeArrowheads="1"/>
            </p:cNvSpPr>
            <p:nvPr/>
          </p:nvSpPr>
          <p:spPr bwMode="auto">
            <a:xfrm>
              <a:off x="344149" y="1602288"/>
              <a:ext cx="222949" cy="221898"/>
            </a:xfrm>
            <a:prstGeom prst="ellipse">
              <a:avLst/>
            </a:prstGeom>
            <a:solidFill>
              <a:srgbClr val="5B318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16" name="Freeform 129">
              <a:extLst>
                <a:ext uri="{FF2B5EF4-FFF2-40B4-BE49-F238E27FC236}">
                  <a16:creationId xmlns:a16="http://schemas.microsoft.com/office/drawing/2014/main" id="{F3A11D41-EFD8-467D-F7F5-D6DEA9472F29}"/>
                </a:ext>
              </a:extLst>
            </p:cNvPr>
            <p:cNvSpPr>
              <a:spLocks/>
            </p:cNvSpPr>
            <p:nvPr/>
          </p:nvSpPr>
          <p:spPr bwMode="auto">
            <a:xfrm>
              <a:off x="417764" y="1673800"/>
              <a:ext cx="74667" cy="79925"/>
            </a:xfrm>
            <a:custGeom>
              <a:avLst/>
              <a:gdLst>
                <a:gd name="T0" fmla="*/ 4 w 115"/>
                <a:gd name="T1" fmla="*/ 60 h 124"/>
                <a:gd name="T2" fmla="*/ 18 w 115"/>
                <a:gd name="T3" fmla="*/ 59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59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0"/>
                  </a:moveTo>
                  <a:cubicBezTo>
                    <a:pt x="8" y="56"/>
                    <a:pt x="14" y="56"/>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60"/>
                  </a:cubicBezTo>
                  <a:cubicBezTo>
                    <a:pt x="115" y="64"/>
                    <a:pt x="115" y="70"/>
                    <a:pt x="111" y="74"/>
                  </a:cubicBezTo>
                  <a:cubicBezTo>
                    <a:pt x="64" y="120"/>
                    <a:pt x="64" y="120"/>
                    <a:pt x="64" y="120"/>
                  </a:cubicBezTo>
                  <a:cubicBezTo>
                    <a:pt x="60" y="124"/>
                    <a:pt x="54" y="124"/>
                    <a:pt x="50" y="120"/>
                  </a:cubicBezTo>
                  <a:cubicBezTo>
                    <a:pt x="5" y="74"/>
                    <a:pt x="5" y="74"/>
                    <a:pt x="5" y="74"/>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17" name="Group 816">
            <a:extLst>
              <a:ext uri="{FF2B5EF4-FFF2-40B4-BE49-F238E27FC236}">
                <a16:creationId xmlns:a16="http://schemas.microsoft.com/office/drawing/2014/main" id="{AF85C2BF-3913-B03B-7946-907AB6CCC884}"/>
              </a:ext>
            </a:extLst>
          </p:cNvPr>
          <p:cNvGrpSpPr/>
          <p:nvPr userDrawn="1"/>
        </p:nvGrpSpPr>
        <p:grpSpPr>
          <a:xfrm>
            <a:off x="586828" y="1609950"/>
            <a:ext cx="224001" cy="221898"/>
            <a:chOff x="648075" y="1602288"/>
            <a:chExt cx="224001" cy="221898"/>
          </a:xfrm>
        </p:grpSpPr>
        <p:sp>
          <p:nvSpPr>
            <p:cNvPr id="818" name="Oval 130">
              <a:extLst>
                <a:ext uri="{FF2B5EF4-FFF2-40B4-BE49-F238E27FC236}">
                  <a16:creationId xmlns:a16="http://schemas.microsoft.com/office/drawing/2014/main" id="{699F3AB5-E611-6AE5-5286-D652A3D98109}"/>
                </a:ext>
              </a:extLst>
            </p:cNvPr>
            <p:cNvSpPr>
              <a:spLocks noChangeArrowheads="1"/>
            </p:cNvSpPr>
            <p:nvPr/>
          </p:nvSpPr>
          <p:spPr bwMode="auto">
            <a:xfrm>
              <a:off x="648075" y="1602288"/>
              <a:ext cx="224001" cy="221898"/>
            </a:xfrm>
            <a:prstGeom prst="ellipse">
              <a:avLst/>
            </a:prstGeom>
            <a:solidFill>
              <a:srgbClr val="005F8A"/>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19" name="Freeform 131">
              <a:extLst>
                <a:ext uri="{FF2B5EF4-FFF2-40B4-BE49-F238E27FC236}">
                  <a16:creationId xmlns:a16="http://schemas.microsoft.com/office/drawing/2014/main" id="{F736FDC5-5509-0E80-F2DD-ADCFC9CE329F}"/>
                </a:ext>
              </a:extLst>
            </p:cNvPr>
            <p:cNvSpPr>
              <a:spLocks/>
            </p:cNvSpPr>
            <p:nvPr/>
          </p:nvSpPr>
          <p:spPr bwMode="auto">
            <a:xfrm>
              <a:off x="721690" y="1673800"/>
              <a:ext cx="75719" cy="79925"/>
            </a:xfrm>
            <a:custGeom>
              <a:avLst/>
              <a:gdLst>
                <a:gd name="T0" fmla="*/ 4 w 115"/>
                <a:gd name="T1" fmla="*/ 60 h 124"/>
                <a:gd name="T2" fmla="*/ 18 w 115"/>
                <a:gd name="T3" fmla="*/ 59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59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0"/>
                  </a:moveTo>
                  <a:cubicBezTo>
                    <a:pt x="8" y="56"/>
                    <a:pt x="14" y="56"/>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6" y="59"/>
                    <a:pt x="96" y="59"/>
                    <a:pt x="96" y="59"/>
                  </a:cubicBezTo>
                  <a:cubicBezTo>
                    <a:pt x="100" y="55"/>
                    <a:pt x="107" y="56"/>
                    <a:pt x="111" y="60"/>
                  </a:cubicBezTo>
                  <a:cubicBezTo>
                    <a:pt x="115" y="64"/>
                    <a:pt x="114" y="70"/>
                    <a:pt x="111" y="74"/>
                  </a:cubicBezTo>
                  <a:cubicBezTo>
                    <a:pt x="64" y="120"/>
                    <a:pt x="64" y="120"/>
                    <a:pt x="64" y="120"/>
                  </a:cubicBezTo>
                  <a:cubicBezTo>
                    <a:pt x="60" y="124"/>
                    <a:pt x="54" y="124"/>
                    <a:pt x="50" y="120"/>
                  </a:cubicBezTo>
                  <a:cubicBezTo>
                    <a:pt x="5" y="74"/>
                    <a:pt x="5" y="74"/>
                    <a:pt x="5" y="74"/>
                  </a:cubicBezTo>
                  <a:cubicBezTo>
                    <a:pt x="2"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20" name="Group 819">
            <a:extLst>
              <a:ext uri="{FF2B5EF4-FFF2-40B4-BE49-F238E27FC236}">
                <a16:creationId xmlns:a16="http://schemas.microsoft.com/office/drawing/2014/main" id="{2E33DF81-D95A-D2DE-CDD4-5F4205960C9C}"/>
              </a:ext>
            </a:extLst>
          </p:cNvPr>
          <p:cNvGrpSpPr/>
          <p:nvPr userDrawn="1"/>
        </p:nvGrpSpPr>
        <p:grpSpPr>
          <a:xfrm>
            <a:off x="324727" y="1875416"/>
            <a:ext cx="222949" cy="222949"/>
            <a:chOff x="344149" y="1885182"/>
            <a:chExt cx="222949" cy="222949"/>
          </a:xfrm>
        </p:grpSpPr>
        <p:sp>
          <p:nvSpPr>
            <p:cNvPr id="821" name="Oval 134">
              <a:extLst>
                <a:ext uri="{FF2B5EF4-FFF2-40B4-BE49-F238E27FC236}">
                  <a16:creationId xmlns:a16="http://schemas.microsoft.com/office/drawing/2014/main" id="{125CB8B6-03BF-1EE2-754E-15BDB214BD31}"/>
                </a:ext>
              </a:extLst>
            </p:cNvPr>
            <p:cNvSpPr>
              <a:spLocks noChangeArrowheads="1"/>
            </p:cNvSpPr>
            <p:nvPr/>
          </p:nvSpPr>
          <p:spPr bwMode="auto">
            <a:xfrm>
              <a:off x="344149" y="1885182"/>
              <a:ext cx="222949" cy="222949"/>
            </a:xfrm>
            <a:prstGeom prst="ellipse">
              <a:avLst/>
            </a:prstGeom>
            <a:solidFill>
              <a:srgbClr val="7FDAA9"/>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2" name="Freeform 135">
              <a:extLst>
                <a:ext uri="{FF2B5EF4-FFF2-40B4-BE49-F238E27FC236}">
                  <a16:creationId xmlns:a16="http://schemas.microsoft.com/office/drawing/2014/main" id="{F3A28C9B-B523-ED17-2E54-B4EE08632D35}"/>
                </a:ext>
              </a:extLst>
            </p:cNvPr>
            <p:cNvSpPr>
              <a:spLocks/>
            </p:cNvSpPr>
            <p:nvPr/>
          </p:nvSpPr>
          <p:spPr bwMode="auto">
            <a:xfrm>
              <a:off x="417764" y="1956694"/>
              <a:ext cx="74667" cy="79925"/>
            </a:xfrm>
            <a:custGeom>
              <a:avLst/>
              <a:gdLst>
                <a:gd name="T0" fmla="*/ 4 w 115"/>
                <a:gd name="T1" fmla="*/ 61 h 124"/>
                <a:gd name="T2" fmla="*/ 18 w 115"/>
                <a:gd name="T3" fmla="*/ 60 h 124"/>
                <a:gd name="T4" fmla="*/ 48 w 115"/>
                <a:gd name="T5" fmla="*/ 90 h 124"/>
                <a:gd name="T6" fmla="*/ 48 w 115"/>
                <a:gd name="T7" fmla="*/ 10 h 124"/>
                <a:gd name="T8" fmla="*/ 58 w 115"/>
                <a:gd name="T9" fmla="*/ 0 h 124"/>
                <a:gd name="T10" fmla="*/ 68 w 115"/>
                <a:gd name="T11" fmla="*/ 10 h 124"/>
                <a:gd name="T12" fmla="*/ 68 w 115"/>
                <a:gd name="T13" fmla="*/ 90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7"/>
                    <a:pt x="14" y="56"/>
                    <a:pt x="18" y="60"/>
                  </a:cubicBezTo>
                  <a:cubicBezTo>
                    <a:pt x="48" y="90"/>
                    <a:pt x="48" y="90"/>
                    <a:pt x="48" y="90"/>
                  </a:cubicBezTo>
                  <a:cubicBezTo>
                    <a:pt x="48" y="10"/>
                    <a:pt x="48" y="10"/>
                    <a:pt x="48" y="10"/>
                  </a:cubicBezTo>
                  <a:cubicBezTo>
                    <a:pt x="48" y="5"/>
                    <a:pt x="52" y="0"/>
                    <a:pt x="58" y="0"/>
                  </a:cubicBezTo>
                  <a:cubicBezTo>
                    <a:pt x="63" y="1"/>
                    <a:pt x="68" y="5"/>
                    <a:pt x="68" y="10"/>
                  </a:cubicBezTo>
                  <a:cubicBezTo>
                    <a:pt x="68" y="90"/>
                    <a:pt x="68" y="90"/>
                    <a:pt x="68" y="90"/>
                  </a:cubicBezTo>
                  <a:cubicBezTo>
                    <a:pt x="97" y="60"/>
                    <a:pt x="97" y="60"/>
                    <a:pt x="97" y="60"/>
                  </a:cubicBezTo>
                  <a:cubicBezTo>
                    <a:pt x="101" y="56"/>
                    <a:pt x="107" y="57"/>
                    <a:pt x="111" y="60"/>
                  </a:cubicBezTo>
                  <a:cubicBezTo>
                    <a:pt x="115" y="65"/>
                    <a:pt x="115" y="71"/>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23" name="Group 822">
            <a:extLst>
              <a:ext uri="{FF2B5EF4-FFF2-40B4-BE49-F238E27FC236}">
                <a16:creationId xmlns:a16="http://schemas.microsoft.com/office/drawing/2014/main" id="{CA971ACB-78D3-A495-4D80-339A486F6CD1}"/>
              </a:ext>
            </a:extLst>
          </p:cNvPr>
          <p:cNvGrpSpPr/>
          <p:nvPr userDrawn="1"/>
        </p:nvGrpSpPr>
        <p:grpSpPr>
          <a:xfrm>
            <a:off x="586828" y="1875416"/>
            <a:ext cx="224001" cy="222949"/>
            <a:chOff x="648075" y="1885182"/>
            <a:chExt cx="224001" cy="222949"/>
          </a:xfrm>
        </p:grpSpPr>
        <p:sp>
          <p:nvSpPr>
            <p:cNvPr id="824" name="Oval 138">
              <a:extLst>
                <a:ext uri="{FF2B5EF4-FFF2-40B4-BE49-F238E27FC236}">
                  <a16:creationId xmlns:a16="http://schemas.microsoft.com/office/drawing/2014/main" id="{979D6493-CBAA-82D6-70C3-CB22CCF8E5D5}"/>
                </a:ext>
              </a:extLst>
            </p:cNvPr>
            <p:cNvSpPr>
              <a:spLocks noChangeArrowheads="1"/>
            </p:cNvSpPr>
            <p:nvPr/>
          </p:nvSpPr>
          <p:spPr bwMode="auto">
            <a:xfrm>
              <a:off x="648075" y="1885182"/>
              <a:ext cx="224001" cy="222949"/>
            </a:xfrm>
            <a:prstGeom prst="ellipse">
              <a:avLst/>
            </a:prstGeom>
            <a:solidFill>
              <a:srgbClr val="C6F2D0"/>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5" name="Freeform 139">
              <a:extLst>
                <a:ext uri="{FF2B5EF4-FFF2-40B4-BE49-F238E27FC236}">
                  <a16:creationId xmlns:a16="http://schemas.microsoft.com/office/drawing/2014/main" id="{6825EE62-99A1-769E-F7E4-37DF8267A6BC}"/>
                </a:ext>
              </a:extLst>
            </p:cNvPr>
            <p:cNvSpPr>
              <a:spLocks/>
            </p:cNvSpPr>
            <p:nvPr/>
          </p:nvSpPr>
          <p:spPr bwMode="auto">
            <a:xfrm>
              <a:off x="721690" y="1956694"/>
              <a:ext cx="75719" cy="79925"/>
            </a:xfrm>
            <a:custGeom>
              <a:avLst/>
              <a:gdLst>
                <a:gd name="T0" fmla="*/ 4 w 115"/>
                <a:gd name="T1" fmla="*/ 61 h 124"/>
                <a:gd name="T2" fmla="*/ 18 w 115"/>
                <a:gd name="T3" fmla="*/ 60 h 124"/>
                <a:gd name="T4" fmla="*/ 48 w 115"/>
                <a:gd name="T5" fmla="*/ 90 h 124"/>
                <a:gd name="T6" fmla="*/ 48 w 115"/>
                <a:gd name="T7" fmla="*/ 10 h 124"/>
                <a:gd name="T8" fmla="*/ 58 w 115"/>
                <a:gd name="T9" fmla="*/ 0 h 124"/>
                <a:gd name="T10" fmla="*/ 68 w 115"/>
                <a:gd name="T11" fmla="*/ 10 h 124"/>
                <a:gd name="T12" fmla="*/ 68 w 115"/>
                <a:gd name="T13" fmla="*/ 90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7"/>
                    <a:pt x="14" y="56"/>
                    <a:pt x="18" y="60"/>
                  </a:cubicBezTo>
                  <a:cubicBezTo>
                    <a:pt x="48" y="90"/>
                    <a:pt x="48" y="90"/>
                    <a:pt x="48" y="90"/>
                  </a:cubicBezTo>
                  <a:cubicBezTo>
                    <a:pt x="48" y="10"/>
                    <a:pt x="48" y="10"/>
                    <a:pt x="48" y="10"/>
                  </a:cubicBezTo>
                  <a:cubicBezTo>
                    <a:pt x="48" y="5"/>
                    <a:pt x="52" y="0"/>
                    <a:pt x="58" y="0"/>
                  </a:cubicBezTo>
                  <a:cubicBezTo>
                    <a:pt x="63" y="1"/>
                    <a:pt x="68" y="5"/>
                    <a:pt x="68" y="10"/>
                  </a:cubicBezTo>
                  <a:cubicBezTo>
                    <a:pt x="68" y="90"/>
                    <a:pt x="68" y="90"/>
                    <a:pt x="68" y="90"/>
                  </a:cubicBezTo>
                  <a:cubicBezTo>
                    <a:pt x="96" y="60"/>
                    <a:pt x="96" y="60"/>
                    <a:pt x="96" y="60"/>
                  </a:cubicBezTo>
                  <a:cubicBezTo>
                    <a:pt x="100" y="56"/>
                    <a:pt x="107" y="57"/>
                    <a:pt x="111" y="60"/>
                  </a:cubicBezTo>
                  <a:cubicBezTo>
                    <a:pt x="115" y="65"/>
                    <a:pt x="114" y="71"/>
                    <a:pt x="111" y="74"/>
                  </a:cubicBezTo>
                  <a:cubicBezTo>
                    <a:pt x="64" y="120"/>
                    <a:pt x="64" y="120"/>
                    <a:pt x="64" y="120"/>
                  </a:cubicBezTo>
                  <a:cubicBezTo>
                    <a:pt x="60" y="124"/>
                    <a:pt x="54" y="124"/>
                    <a:pt x="50" y="120"/>
                  </a:cubicBezTo>
                  <a:cubicBezTo>
                    <a:pt x="5" y="74"/>
                    <a:pt x="5" y="74"/>
                    <a:pt x="5" y="74"/>
                  </a:cubicBezTo>
                  <a:cubicBezTo>
                    <a:pt x="2"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26" name="Group 825">
            <a:extLst>
              <a:ext uri="{FF2B5EF4-FFF2-40B4-BE49-F238E27FC236}">
                <a16:creationId xmlns:a16="http://schemas.microsoft.com/office/drawing/2014/main" id="{BDB6A7DA-D36C-A72E-F0E0-A77D750D56A7}"/>
              </a:ext>
            </a:extLst>
          </p:cNvPr>
          <p:cNvGrpSpPr/>
          <p:nvPr userDrawn="1"/>
        </p:nvGrpSpPr>
        <p:grpSpPr>
          <a:xfrm>
            <a:off x="324727" y="2141933"/>
            <a:ext cx="222949" cy="222949"/>
            <a:chOff x="344149" y="2148094"/>
            <a:chExt cx="222949" cy="222949"/>
          </a:xfrm>
        </p:grpSpPr>
        <p:sp>
          <p:nvSpPr>
            <p:cNvPr id="827" name="Oval 132">
              <a:extLst>
                <a:ext uri="{FF2B5EF4-FFF2-40B4-BE49-F238E27FC236}">
                  <a16:creationId xmlns:a16="http://schemas.microsoft.com/office/drawing/2014/main" id="{146A5AFF-AFBC-9EBD-37FB-8EC019AA7325}"/>
                </a:ext>
              </a:extLst>
            </p:cNvPr>
            <p:cNvSpPr>
              <a:spLocks noChangeArrowheads="1"/>
            </p:cNvSpPr>
            <p:nvPr/>
          </p:nvSpPr>
          <p:spPr bwMode="auto">
            <a:xfrm>
              <a:off x="344149" y="2148094"/>
              <a:ext cx="222949" cy="222949"/>
            </a:xfrm>
            <a:prstGeom prst="ellipse">
              <a:avLst/>
            </a:prstGeom>
            <a:solidFill>
              <a:srgbClr val="3D53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28" name="Freeform 133">
              <a:extLst>
                <a:ext uri="{FF2B5EF4-FFF2-40B4-BE49-F238E27FC236}">
                  <a16:creationId xmlns:a16="http://schemas.microsoft.com/office/drawing/2014/main" id="{112B039F-AC9F-9086-D5BA-33F0051F9DA0}"/>
                </a:ext>
              </a:extLst>
            </p:cNvPr>
            <p:cNvSpPr>
              <a:spLocks/>
            </p:cNvSpPr>
            <p:nvPr/>
          </p:nvSpPr>
          <p:spPr bwMode="auto">
            <a:xfrm>
              <a:off x="417764" y="2219606"/>
              <a:ext cx="74667"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3"/>
                  </a:cubicBezTo>
                  <a:cubicBezTo>
                    <a:pt x="64" y="120"/>
                    <a:pt x="64" y="120"/>
                    <a:pt x="64" y="120"/>
                  </a:cubicBezTo>
                  <a:cubicBezTo>
                    <a:pt x="60" y="123"/>
                    <a:pt x="54" y="123"/>
                    <a:pt x="50" y="119"/>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29" name="Group 828">
            <a:extLst>
              <a:ext uri="{FF2B5EF4-FFF2-40B4-BE49-F238E27FC236}">
                <a16:creationId xmlns:a16="http://schemas.microsoft.com/office/drawing/2014/main" id="{42DEB6B0-BC58-6721-1339-BD06B5A269E9}"/>
              </a:ext>
            </a:extLst>
          </p:cNvPr>
          <p:cNvGrpSpPr/>
          <p:nvPr userDrawn="1"/>
        </p:nvGrpSpPr>
        <p:grpSpPr>
          <a:xfrm>
            <a:off x="586828" y="2141933"/>
            <a:ext cx="224001" cy="222949"/>
            <a:chOff x="648075" y="2148094"/>
            <a:chExt cx="224001" cy="222949"/>
          </a:xfrm>
        </p:grpSpPr>
        <p:sp>
          <p:nvSpPr>
            <p:cNvPr id="830" name="Oval 136">
              <a:extLst>
                <a:ext uri="{FF2B5EF4-FFF2-40B4-BE49-F238E27FC236}">
                  <a16:creationId xmlns:a16="http://schemas.microsoft.com/office/drawing/2014/main" id="{11E224BA-C91F-451F-9B89-FC86EB46B51B}"/>
                </a:ext>
              </a:extLst>
            </p:cNvPr>
            <p:cNvSpPr>
              <a:spLocks noChangeArrowheads="1"/>
            </p:cNvSpPr>
            <p:nvPr/>
          </p:nvSpPr>
          <p:spPr bwMode="auto">
            <a:xfrm>
              <a:off x="648075" y="2148094"/>
              <a:ext cx="224001" cy="222949"/>
            </a:xfrm>
            <a:prstGeom prst="ellipse">
              <a:avLst/>
            </a:prstGeom>
            <a:solidFill>
              <a:srgbClr val="00644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1" name="Freeform 137">
              <a:extLst>
                <a:ext uri="{FF2B5EF4-FFF2-40B4-BE49-F238E27FC236}">
                  <a16:creationId xmlns:a16="http://schemas.microsoft.com/office/drawing/2014/main" id="{395AC3B8-6560-48CA-6EC8-CFDE71E64CC2}"/>
                </a:ext>
              </a:extLst>
            </p:cNvPr>
            <p:cNvSpPr>
              <a:spLocks/>
            </p:cNvSpPr>
            <p:nvPr/>
          </p:nvSpPr>
          <p:spPr bwMode="auto">
            <a:xfrm>
              <a:off x="721690" y="2219606"/>
              <a:ext cx="75719"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6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6" y="59"/>
                    <a:pt x="96" y="59"/>
                    <a:pt x="96" y="59"/>
                  </a:cubicBezTo>
                  <a:cubicBezTo>
                    <a:pt x="100" y="55"/>
                    <a:pt x="107" y="56"/>
                    <a:pt x="111" y="59"/>
                  </a:cubicBezTo>
                  <a:cubicBezTo>
                    <a:pt x="115" y="64"/>
                    <a:pt x="114" y="70"/>
                    <a:pt x="111" y="73"/>
                  </a:cubicBezTo>
                  <a:cubicBezTo>
                    <a:pt x="64" y="120"/>
                    <a:pt x="64" y="120"/>
                    <a:pt x="64" y="120"/>
                  </a:cubicBezTo>
                  <a:cubicBezTo>
                    <a:pt x="60" y="123"/>
                    <a:pt x="54" y="123"/>
                    <a:pt x="50" y="119"/>
                  </a:cubicBezTo>
                  <a:cubicBezTo>
                    <a:pt x="5" y="73"/>
                    <a:pt x="5" y="73"/>
                    <a:pt x="5" y="73"/>
                  </a:cubicBezTo>
                  <a:cubicBezTo>
                    <a:pt x="2"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32" name="Group 831">
            <a:extLst>
              <a:ext uri="{FF2B5EF4-FFF2-40B4-BE49-F238E27FC236}">
                <a16:creationId xmlns:a16="http://schemas.microsoft.com/office/drawing/2014/main" id="{833EB779-C378-D9CA-2212-44CD2E56AAF2}"/>
              </a:ext>
            </a:extLst>
          </p:cNvPr>
          <p:cNvGrpSpPr/>
          <p:nvPr userDrawn="1"/>
        </p:nvGrpSpPr>
        <p:grpSpPr>
          <a:xfrm>
            <a:off x="324727" y="2408450"/>
            <a:ext cx="222949" cy="221898"/>
            <a:chOff x="344149" y="2411006"/>
            <a:chExt cx="222949" cy="221898"/>
          </a:xfrm>
        </p:grpSpPr>
        <p:sp>
          <p:nvSpPr>
            <p:cNvPr id="833" name="Oval 144">
              <a:extLst>
                <a:ext uri="{FF2B5EF4-FFF2-40B4-BE49-F238E27FC236}">
                  <a16:creationId xmlns:a16="http://schemas.microsoft.com/office/drawing/2014/main" id="{AC9B598B-DC1E-7A41-133F-C5E4377B8D37}"/>
                </a:ext>
              </a:extLst>
            </p:cNvPr>
            <p:cNvSpPr>
              <a:spLocks noChangeArrowheads="1"/>
            </p:cNvSpPr>
            <p:nvPr/>
          </p:nvSpPr>
          <p:spPr bwMode="auto">
            <a:xfrm>
              <a:off x="344149" y="2411006"/>
              <a:ext cx="222949" cy="221898"/>
            </a:xfrm>
            <a:prstGeom prst="ellipse">
              <a:avLst/>
            </a:prstGeom>
            <a:solidFill>
              <a:srgbClr val="B4DCFF"/>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4" name="Freeform 145">
              <a:extLst>
                <a:ext uri="{FF2B5EF4-FFF2-40B4-BE49-F238E27FC236}">
                  <a16:creationId xmlns:a16="http://schemas.microsoft.com/office/drawing/2014/main" id="{91AAA59D-22F2-AA67-6E63-047F95F5847B}"/>
                </a:ext>
              </a:extLst>
            </p:cNvPr>
            <p:cNvSpPr>
              <a:spLocks/>
            </p:cNvSpPr>
            <p:nvPr/>
          </p:nvSpPr>
          <p:spPr bwMode="auto">
            <a:xfrm>
              <a:off x="417764" y="2481466"/>
              <a:ext cx="74667" cy="80977"/>
            </a:xfrm>
            <a:custGeom>
              <a:avLst/>
              <a:gdLst>
                <a:gd name="T0" fmla="*/ 4 w 115"/>
                <a:gd name="T1" fmla="*/ 60 h 124"/>
                <a:gd name="T2" fmla="*/ 18 w 115"/>
                <a:gd name="T3" fmla="*/ 59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0"/>
                  </a:moveTo>
                  <a:cubicBezTo>
                    <a:pt x="8" y="56"/>
                    <a:pt x="14" y="56"/>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7" y="60"/>
                    <a:pt x="97" y="60"/>
                    <a:pt x="97" y="60"/>
                  </a:cubicBezTo>
                  <a:cubicBezTo>
                    <a:pt x="101" y="56"/>
                    <a:pt x="107" y="56"/>
                    <a:pt x="111" y="60"/>
                  </a:cubicBezTo>
                  <a:cubicBezTo>
                    <a:pt x="115" y="64"/>
                    <a:pt x="115" y="70"/>
                    <a:pt x="111" y="74"/>
                  </a:cubicBezTo>
                  <a:cubicBezTo>
                    <a:pt x="64" y="120"/>
                    <a:pt x="64" y="120"/>
                    <a:pt x="64" y="120"/>
                  </a:cubicBezTo>
                  <a:cubicBezTo>
                    <a:pt x="60" y="124"/>
                    <a:pt x="54" y="124"/>
                    <a:pt x="50" y="120"/>
                  </a:cubicBezTo>
                  <a:cubicBezTo>
                    <a:pt x="5" y="74"/>
                    <a:pt x="5" y="74"/>
                    <a:pt x="5" y="74"/>
                  </a:cubicBezTo>
                  <a:cubicBezTo>
                    <a:pt x="3" y="72"/>
                    <a:pt x="0" y="66"/>
                    <a:pt x="4"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35" name="Group 834">
            <a:extLst>
              <a:ext uri="{FF2B5EF4-FFF2-40B4-BE49-F238E27FC236}">
                <a16:creationId xmlns:a16="http://schemas.microsoft.com/office/drawing/2014/main" id="{0146C77F-523D-2474-9D73-C1962DB47D9E}"/>
              </a:ext>
            </a:extLst>
          </p:cNvPr>
          <p:cNvGrpSpPr/>
          <p:nvPr userDrawn="1"/>
        </p:nvGrpSpPr>
        <p:grpSpPr>
          <a:xfrm>
            <a:off x="586828" y="2408450"/>
            <a:ext cx="224001" cy="221898"/>
            <a:chOff x="648075" y="2411006"/>
            <a:chExt cx="224001" cy="221898"/>
          </a:xfrm>
        </p:grpSpPr>
        <p:sp>
          <p:nvSpPr>
            <p:cNvPr id="836" name="Oval 146">
              <a:extLst>
                <a:ext uri="{FF2B5EF4-FFF2-40B4-BE49-F238E27FC236}">
                  <a16:creationId xmlns:a16="http://schemas.microsoft.com/office/drawing/2014/main" id="{A963DB0B-EE72-9D5E-D563-3482C8219BB7}"/>
                </a:ext>
              </a:extLst>
            </p:cNvPr>
            <p:cNvSpPr>
              <a:spLocks noChangeArrowheads="1"/>
            </p:cNvSpPr>
            <p:nvPr/>
          </p:nvSpPr>
          <p:spPr bwMode="auto">
            <a:xfrm>
              <a:off x="648075" y="2411006"/>
              <a:ext cx="224001" cy="221898"/>
            </a:xfrm>
            <a:prstGeom prst="ellipse">
              <a:avLst/>
            </a:prstGeom>
            <a:solidFill>
              <a:srgbClr val="DCD1FF"/>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37" name="Freeform 147">
              <a:extLst>
                <a:ext uri="{FF2B5EF4-FFF2-40B4-BE49-F238E27FC236}">
                  <a16:creationId xmlns:a16="http://schemas.microsoft.com/office/drawing/2014/main" id="{E41408E9-490D-AA98-B1FA-36CA4D933F0D}"/>
                </a:ext>
              </a:extLst>
            </p:cNvPr>
            <p:cNvSpPr>
              <a:spLocks/>
            </p:cNvSpPr>
            <p:nvPr/>
          </p:nvSpPr>
          <p:spPr bwMode="auto">
            <a:xfrm>
              <a:off x="721690" y="2481466"/>
              <a:ext cx="75719" cy="80977"/>
            </a:xfrm>
            <a:custGeom>
              <a:avLst/>
              <a:gdLst>
                <a:gd name="T0" fmla="*/ 4 w 115"/>
                <a:gd name="T1" fmla="*/ 60 h 124"/>
                <a:gd name="T2" fmla="*/ 18 w 115"/>
                <a:gd name="T3" fmla="*/ 59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0"/>
                  </a:moveTo>
                  <a:cubicBezTo>
                    <a:pt x="8" y="56"/>
                    <a:pt x="14" y="56"/>
                    <a:pt x="18" y="59"/>
                  </a:cubicBezTo>
                  <a:cubicBezTo>
                    <a:pt x="48" y="89"/>
                    <a:pt x="48" y="89"/>
                    <a:pt x="48" y="89"/>
                  </a:cubicBezTo>
                  <a:cubicBezTo>
                    <a:pt x="48" y="10"/>
                    <a:pt x="48" y="10"/>
                    <a:pt x="48" y="10"/>
                  </a:cubicBezTo>
                  <a:cubicBezTo>
                    <a:pt x="48" y="4"/>
                    <a:pt x="52" y="0"/>
                    <a:pt x="58" y="0"/>
                  </a:cubicBezTo>
                  <a:cubicBezTo>
                    <a:pt x="63" y="0"/>
                    <a:pt x="68" y="4"/>
                    <a:pt x="68" y="10"/>
                  </a:cubicBezTo>
                  <a:cubicBezTo>
                    <a:pt x="68" y="89"/>
                    <a:pt x="68" y="89"/>
                    <a:pt x="68" y="89"/>
                  </a:cubicBezTo>
                  <a:cubicBezTo>
                    <a:pt x="96" y="60"/>
                    <a:pt x="96" y="60"/>
                    <a:pt x="96" y="60"/>
                  </a:cubicBezTo>
                  <a:cubicBezTo>
                    <a:pt x="100" y="56"/>
                    <a:pt x="107" y="56"/>
                    <a:pt x="111" y="60"/>
                  </a:cubicBezTo>
                  <a:cubicBezTo>
                    <a:pt x="115" y="64"/>
                    <a:pt x="114" y="70"/>
                    <a:pt x="111" y="74"/>
                  </a:cubicBezTo>
                  <a:cubicBezTo>
                    <a:pt x="64" y="120"/>
                    <a:pt x="64" y="120"/>
                    <a:pt x="64" y="120"/>
                  </a:cubicBezTo>
                  <a:cubicBezTo>
                    <a:pt x="60" y="124"/>
                    <a:pt x="54" y="124"/>
                    <a:pt x="50" y="120"/>
                  </a:cubicBezTo>
                  <a:cubicBezTo>
                    <a:pt x="5" y="74"/>
                    <a:pt x="5" y="74"/>
                    <a:pt x="5" y="74"/>
                  </a:cubicBezTo>
                  <a:cubicBezTo>
                    <a:pt x="2" y="72"/>
                    <a:pt x="0" y="66"/>
                    <a:pt x="4"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38" name="Group 837">
            <a:extLst>
              <a:ext uri="{FF2B5EF4-FFF2-40B4-BE49-F238E27FC236}">
                <a16:creationId xmlns:a16="http://schemas.microsoft.com/office/drawing/2014/main" id="{3A4FE95A-246B-C90B-C68E-7547C7969308}"/>
              </a:ext>
            </a:extLst>
          </p:cNvPr>
          <p:cNvGrpSpPr/>
          <p:nvPr userDrawn="1"/>
        </p:nvGrpSpPr>
        <p:grpSpPr>
          <a:xfrm>
            <a:off x="586828" y="2673918"/>
            <a:ext cx="224001" cy="221898"/>
            <a:chOff x="648075" y="2673918"/>
            <a:chExt cx="224001" cy="221898"/>
          </a:xfrm>
        </p:grpSpPr>
        <p:sp>
          <p:nvSpPr>
            <p:cNvPr id="839" name="Oval 142">
              <a:extLst>
                <a:ext uri="{FF2B5EF4-FFF2-40B4-BE49-F238E27FC236}">
                  <a16:creationId xmlns:a16="http://schemas.microsoft.com/office/drawing/2014/main" id="{40FB0D8A-1ED8-E9E1-009F-3FCCE9032E76}"/>
                </a:ext>
              </a:extLst>
            </p:cNvPr>
            <p:cNvSpPr>
              <a:spLocks noChangeArrowheads="1"/>
            </p:cNvSpPr>
            <p:nvPr/>
          </p:nvSpPr>
          <p:spPr bwMode="auto">
            <a:xfrm>
              <a:off x="648075" y="2673918"/>
              <a:ext cx="224001" cy="221898"/>
            </a:xfrm>
            <a:prstGeom prst="ellipse">
              <a:avLst/>
            </a:prstGeom>
            <a:solidFill>
              <a:srgbClr val="FFE6E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40" name="Freeform 143">
              <a:extLst>
                <a:ext uri="{FF2B5EF4-FFF2-40B4-BE49-F238E27FC236}">
                  <a16:creationId xmlns:a16="http://schemas.microsoft.com/office/drawing/2014/main" id="{1C0D74DF-303E-79A2-B2B3-16529022478D}"/>
                </a:ext>
              </a:extLst>
            </p:cNvPr>
            <p:cNvSpPr>
              <a:spLocks/>
            </p:cNvSpPr>
            <p:nvPr/>
          </p:nvSpPr>
          <p:spPr bwMode="auto">
            <a:xfrm>
              <a:off x="721690" y="2745430"/>
              <a:ext cx="75719" cy="79925"/>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6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6" y="60"/>
                    <a:pt x="96" y="60"/>
                    <a:pt x="96" y="60"/>
                  </a:cubicBezTo>
                  <a:cubicBezTo>
                    <a:pt x="100" y="56"/>
                    <a:pt x="107" y="56"/>
                    <a:pt x="111" y="60"/>
                  </a:cubicBezTo>
                  <a:cubicBezTo>
                    <a:pt x="115" y="64"/>
                    <a:pt x="114" y="70"/>
                    <a:pt x="111" y="74"/>
                  </a:cubicBezTo>
                  <a:cubicBezTo>
                    <a:pt x="64" y="120"/>
                    <a:pt x="64" y="120"/>
                    <a:pt x="64" y="120"/>
                  </a:cubicBezTo>
                  <a:cubicBezTo>
                    <a:pt x="60" y="124"/>
                    <a:pt x="54" y="124"/>
                    <a:pt x="50" y="120"/>
                  </a:cubicBezTo>
                  <a:cubicBezTo>
                    <a:pt x="5" y="74"/>
                    <a:pt x="5" y="74"/>
                    <a:pt x="5" y="74"/>
                  </a:cubicBezTo>
                  <a:cubicBezTo>
                    <a:pt x="2" y="72"/>
                    <a:pt x="0" y="66"/>
                    <a:pt x="4" y="61"/>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41" name="Group 840">
            <a:extLst>
              <a:ext uri="{FF2B5EF4-FFF2-40B4-BE49-F238E27FC236}">
                <a16:creationId xmlns:a16="http://schemas.microsoft.com/office/drawing/2014/main" id="{D2DD1FBA-602D-0A59-F406-AF86303E14FB}"/>
              </a:ext>
            </a:extLst>
          </p:cNvPr>
          <p:cNvGrpSpPr/>
          <p:nvPr userDrawn="1"/>
        </p:nvGrpSpPr>
        <p:grpSpPr>
          <a:xfrm>
            <a:off x="324727" y="2673918"/>
            <a:ext cx="222949" cy="221898"/>
            <a:chOff x="344149" y="2673918"/>
            <a:chExt cx="222949" cy="221898"/>
          </a:xfrm>
        </p:grpSpPr>
        <p:sp>
          <p:nvSpPr>
            <p:cNvPr id="842" name="Oval 140">
              <a:extLst>
                <a:ext uri="{FF2B5EF4-FFF2-40B4-BE49-F238E27FC236}">
                  <a16:creationId xmlns:a16="http://schemas.microsoft.com/office/drawing/2014/main" id="{CB6220E8-15C4-2A73-26D9-C90F6DA8E919}"/>
                </a:ext>
              </a:extLst>
            </p:cNvPr>
            <p:cNvSpPr>
              <a:spLocks noChangeArrowheads="1"/>
            </p:cNvSpPr>
            <p:nvPr/>
          </p:nvSpPr>
          <p:spPr bwMode="auto">
            <a:xfrm>
              <a:off x="344149" y="2673918"/>
              <a:ext cx="222949" cy="221898"/>
            </a:xfrm>
            <a:prstGeom prst="ellipse">
              <a:avLst/>
            </a:prstGeom>
            <a:solidFill>
              <a:srgbClr val="003591"/>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43" name="Freeform 141">
              <a:extLst>
                <a:ext uri="{FF2B5EF4-FFF2-40B4-BE49-F238E27FC236}">
                  <a16:creationId xmlns:a16="http://schemas.microsoft.com/office/drawing/2014/main" id="{D5D7F90E-5A23-ED95-5BA3-30D995FFD2B6}"/>
                </a:ext>
              </a:extLst>
            </p:cNvPr>
            <p:cNvSpPr>
              <a:spLocks/>
            </p:cNvSpPr>
            <p:nvPr/>
          </p:nvSpPr>
          <p:spPr bwMode="auto">
            <a:xfrm>
              <a:off x="417764" y="2745430"/>
              <a:ext cx="74667" cy="79925"/>
            </a:xfrm>
            <a:custGeom>
              <a:avLst/>
              <a:gdLst>
                <a:gd name="T0" fmla="*/ 4 w 115"/>
                <a:gd name="T1" fmla="*/ 61 h 124"/>
                <a:gd name="T2" fmla="*/ 18 w 115"/>
                <a:gd name="T3" fmla="*/ 60 h 124"/>
                <a:gd name="T4" fmla="*/ 48 w 115"/>
                <a:gd name="T5" fmla="*/ 89 h 124"/>
                <a:gd name="T6" fmla="*/ 48 w 115"/>
                <a:gd name="T7" fmla="*/ 10 h 124"/>
                <a:gd name="T8" fmla="*/ 58 w 115"/>
                <a:gd name="T9" fmla="*/ 0 h 124"/>
                <a:gd name="T10" fmla="*/ 68 w 115"/>
                <a:gd name="T11" fmla="*/ 10 h 124"/>
                <a:gd name="T12" fmla="*/ 68 w 115"/>
                <a:gd name="T13" fmla="*/ 89 h 124"/>
                <a:gd name="T14" fmla="*/ 97 w 115"/>
                <a:gd name="T15" fmla="*/ 60 h 124"/>
                <a:gd name="T16" fmla="*/ 111 w 115"/>
                <a:gd name="T17" fmla="*/ 60 h 124"/>
                <a:gd name="T18" fmla="*/ 111 w 115"/>
                <a:gd name="T19" fmla="*/ 74 h 124"/>
                <a:gd name="T20" fmla="*/ 64 w 115"/>
                <a:gd name="T21" fmla="*/ 120 h 124"/>
                <a:gd name="T22" fmla="*/ 50 w 115"/>
                <a:gd name="T23" fmla="*/ 120 h 124"/>
                <a:gd name="T24" fmla="*/ 5 w 115"/>
                <a:gd name="T25" fmla="*/ 74 h 124"/>
                <a:gd name="T26" fmla="*/ 4 w 115"/>
                <a:gd name="T27" fmla="*/ 61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4">
                  <a:moveTo>
                    <a:pt x="4" y="61"/>
                  </a:moveTo>
                  <a:cubicBezTo>
                    <a:pt x="8" y="56"/>
                    <a:pt x="14" y="56"/>
                    <a:pt x="18" y="60"/>
                  </a:cubicBezTo>
                  <a:cubicBezTo>
                    <a:pt x="48" y="89"/>
                    <a:pt x="48" y="89"/>
                    <a:pt x="48" y="89"/>
                  </a:cubicBezTo>
                  <a:cubicBezTo>
                    <a:pt x="48" y="10"/>
                    <a:pt x="48" y="10"/>
                    <a:pt x="48" y="10"/>
                  </a:cubicBezTo>
                  <a:cubicBezTo>
                    <a:pt x="48" y="5"/>
                    <a:pt x="52" y="0"/>
                    <a:pt x="58" y="0"/>
                  </a:cubicBezTo>
                  <a:cubicBezTo>
                    <a:pt x="63" y="0"/>
                    <a:pt x="68" y="5"/>
                    <a:pt x="68" y="10"/>
                  </a:cubicBezTo>
                  <a:cubicBezTo>
                    <a:pt x="68" y="89"/>
                    <a:pt x="68" y="89"/>
                    <a:pt x="68" y="89"/>
                  </a:cubicBezTo>
                  <a:cubicBezTo>
                    <a:pt x="97" y="60"/>
                    <a:pt x="97" y="60"/>
                    <a:pt x="97" y="60"/>
                  </a:cubicBezTo>
                  <a:cubicBezTo>
                    <a:pt x="101" y="56"/>
                    <a:pt x="107" y="56"/>
                    <a:pt x="111" y="60"/>
                  </a:cubicBezTo>
                  <a:cubicBezTo>
                    <a:pt x="115" y="64"/>
                    <a:pt x="115" y="70"/>
                    <a:pt x="111" y="74"/>
                  </a:cubicBezTo>
                  <a:cubicBezTo>
                    <a:pt x="64" y="120"/>
                    <a:pt x="64" y="120"/>
                    <a:pt x="64" y="120"/>
                  </a:cubicBezTo>
                  <a:cubicBezTo>
                    <a:pt x="60" y="124"/>
                    <a:pt x="54" y="124"/>
                    <a:pt x="50" y="120"/>
                  </a:cubicBezTo>
                  <a:cubicBezTo>
                    <a:pt x="5" y="74"/>
                    <a:pt x="5" y="74"/>
                    <a:pt x="5" y="74"/>
                  </a:cubicBezTo>
                  <a:cubicBezTo>
                    <a:pt x="3" y="72"/>
                    <a:pt x="0" y="66"/>
                    <a:pt x="4" y="6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44" name="Rectangle 18">
            <a:extLst>
              <a:ext uri="{FF2B5EF4-FFF2-40B4-BE49-F238E27FC236}">
                <a16:creationId xmlns:a16="http://schemas.microsoft.com/office/drawing/2014/main" id="{E0F45D41-4238-129D-F160-714C52D46EF1}"/>
              </a:ext>
            </a:extLst>
          </p:cNvPr>
          <p:cNvSpPr>
            <a:spLocks noChangeArrowheads="1"/>
          </p:cNvSpPr>
          <p:nvPr userDrawn="1"/>
        </p:nvSpPr>
        <p:spPr bwMode="auto">
          <a:xfrm>
            <a:off x="4688842" y="3352883"/>
            <a:ext cx="1522913" cy="391381"/>
          </a:xfrm>
          <a:prstGeom prst="rect">
            <a:avLst/>
          </a:prstGeom>
          <a:noFill/>
          <a:ln w="0">
            <a:noFill/>
            <a:prstDash val="solid"/>
            <a:miter lim="800000"/>
            <a:headEnd/>
            <a:tailEnd/>
          </a:ln>
        </p:spPr>
        <p:txBody>
          <a:bodyPr vert="horz" wrap="square" lIns="0" tIns="0" rIns="0" bIns="180000" numCol="1" anchor="ctr" anchorCtr="0" compatLnSpc="1">
            <a:prstTxWarp prst="textNoShape">
              <a:avLst/>
            </a:prstTxWarp>
            <a:noAutofit/>
          </a:bodyPr>
          <a:lstStyle/>
          <a:p>
            <a:pPr algn="ctr"/>
            <a:r>
              <a:rPr lang="en-US" sz="1000">
                <a:latin typeface="+mj-lt"/>
              </a:rPr>
              <a:t>Highlight titles</a:t>
            </a:r>
          </a:p>
        </p:txBody>
      </p:sp>
      <p:grpSp>
        <p:nvGrpSpPr>
          <p:cNvPr id="845" name="Group 844">
            <a:extLst>
              <a:ext uri="{FF2B5EF4-FFF2-40B4-BE49-F238E27FC236}">
                <a16:creationId xmlns:a16="http://schemas.microsoft.com/office/drawing/2014/main" id="{D0952FD9-A51B-E6F3-02A4-59D6BF0250C3}"/>
              </a:ext>
            </a:extLst>
          </p:cNvPr>
          <p:cNvGrpSpPr/>
          <p:nvPr userDrawn="1"/>
        </p:nvGrpSpPr>
        <p:grpSpPr>
          <a:xfrm>
            <a:off x="4688842" y="3633782"/>
            <a:ext cx="1522912" cy="222949"/>
            <a:chOff x="4688842" y="3561218"/>
            <a:chExt cx="1522912" cy="222949"/>
          </a:xfrm>
        </p:grpSpPr>
        <p:cxnSp>
          <p:nvCxnSpPr>
            <p:cNvPr id="846" name="Straight Connector 845">
              <a:extLst>
                <a:ext uri="{FF2B5EF4-FFF2-40B4-BE49-F238E27FC236}">
                  <a16:creationId xmlns:a16="http://schemas.microsoft.com/office/drawing/2014/main" id="{C6F644EA-0270-8715-83CA-BC7A50DD7E78}"/>
                </a:ext>
              </a:extLst>
            </p:cNvPr>
            <p:cNvCxnSpPr>
              <a:cxnSpLocks/>
            </p:cNvCxnSpPr>
            <p:nvPr/>
          </p:nvCxnSpPr>
          <p:spPr>
            <a:xfrm>
              <a:off x="4688842" y="3672692"/>
              <a:ext cx="1522912" cy="0"/>
            </a:xfrm>
            <a:prstGeom prst="line">
              <a:avLst/>
            </a:prstGeom>
            <a:ln w="12700">
              <a:solidFill>
                <a:schemeClr val="accent5"/>
              </a:solidFill>
            </a:ln>
          </p:spPr>
          <p:style>
            <a:lnRef idx="1">
              <a:schemeClr val="accent1"/>
            </a:lnRef>
            <a:fillRef idx="0">
              <a:schemeClr val="accent1"/>
            </a:fillRef>
            <a:effectRef idx="0">
              <a:schemeClr val="accent1"/>
            </a:effectRef>
            <a:fontRef idx="minor">
              <a:schemeClr val="tx1"/>
            </a:fontRef>
          </p:style>
        </p:cxnSp>
        <p:sp>
          <p:nvSpPr>
            <p:cNvPr id="847" name="Oval 132">
              <a:extLst>
                <a:ext uri="{FF2B5EF4-FFF2-40B4-BE49-F238E27FC236}">
                  <a16:creationId xmlns:a16="http://schemas.microsoft.com/office/drawing/2014/main" id="{E7890D91-4E98-02CF-9A06-C5FFD1A47817}"/>
                </a:ext>
              </a:extLst>
            </p:cNvPr>
            <p:cNvSpPr>
              <a:spLocks noChangeArrowheads="1"/>
            </p:cNvSpPr>
            <p:nvPr/>
          </p:nvSpPr>
          <p:spPr bwMode="auto">
            <a:xfrm>
              <a:off x="5338824" y="3561218"/>
              <a:ext cx="222949" cy="222949"/>
            </a:xfrm>
            <a:prstGeom prst="ellipse">
              <a:avLst/>
            </a:prstGeom>
            <a:solidFill>
              <a:schemeClr val="accent5"/>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48" name="Freeform 133">
              <a:extLst>
                <a:ext uri="{FF2B5EF4-FFF2-40B4-BE49-F238E27FC236}">
                  <a16:creationId xmlns:a16="http://schemas.microsoft.com/office/drawing/2014/main" id="{D874039F-B8E9-9CAB-5AD2-9935EA31DEFF}"/>
                </a:ext>
              </a:extLst>
            </p:cNvPr>
            <p:cNvSpPr>
              <a:spLocks/>
            </p:cNvSpPr>
            <p:nvPr/>
          </p:nvSpPr>
          <p:spPr bwMode="auto">
            <a:xfrm>
              <a:off x="5412965" y="3632730"/>
              <a:ext cx="74667"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3"/>
                  </a:cubicBezTo>
                  <a:cubicBezTo>
                    <a:pt x="64" y="120"/>
                    <a:pt x="64" y="120"/>
                    <a:pt x="64" y="120"/>
                  </a:cubicBezTo>
                  <a:cubicBezTo>
                    <a:pt x="60" y="123"/>
                    <a:pt x="54" y="123"/>
                    <a:pt x="50" y="119"/>
                  </a:cubicBezTo>
                  <a:cubicBezTo>
                    <a:pt x="5" y="73"/>
                    <a:pt x="5" y="73"/>
                    <a:pt x="5" y="73"/>
                  </a:cubicBezTo>
                  <a:cubicBezTo>
                    <a:pt x="3" y="71"/>
                    <a:pt x="0" y="66"/>
                    <a:pt x="4" y="60"/>
                  </a:cubicBezTo>
                  <a:close/>
                </a:path>
              </a:pathLst>
            </a:custGeom>
            <a:solidFill>
              <a:schemeClr val="accent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49" name="Rectangle 18">
            <a:extLst>
              <a:ext uri="{FF2B5EF4-FFF2-40B4-BE49-F238E27FC236}">
                <a16:creationId xmlns:a16="http://schemas.microsoft.com/office/drawing/2014/main" id="{96BA9D31-4C36-4D87-9262-E8A358A0D453}"/>
              </a:ext>
            </a:extLst>
          </p:cNvPr>
          <p:cNvSpPr>
            <a:spLocks noChangeArrowheads="1"/>
          </p:cNvSpPr>
          <p:nvPr userDrawn="1"/>
        </p:nvSpPr>
        <p:spPr bwMode="auto">
          <a:xfrm>
            <a:off x="4688842" y="3943791"/>
            <a:ext cx="1522913" cy="391381"/>
          </a:xfrm>
          <a:prstGeom prst="rect">
            <a:avLst/>
          </a:prstGeom>
          <a:noFill/>
          <a:ln w="0">
            <a:noFill/>
            <a:prstDash val="solid"/>
            <a:miter lim="800000"/>
            <a:headEnd/>
            <a:tailEnd/>
          </a:ln>
        </p:spPr>
        <p:txBody>
          <a:bodyPr vert="horz" wrap="square" lIns="0" tIns="0" rIns="0" bIns="180000" numCol="1" anchor="ctr" anchorCtr="0" compatLnSpc="1">
            <a:prstTxWarp prst="textNoShape">
              <a:avLst/>
            </a:prstTxWarp>
            <a:noAutofit/>
          </a:bodyPr>
          <a:lstStyle/>
          <a:p>
            <a:pPr algn="ctr"/>
            <a:r>
              <a:rPr lang="en-US" sz="1000">
                <a:latin typeface="+mj-lt"/>
              </a:rPr>
              <a:t>Highlight titles</a:t>
            </a:r>
          </a:p>
        </p:txBody>
      </p:sp>
      <p:grpSp>
        <p:nvGrpSpPr>
          <p:cNvPr id="850" name="Group 849">
            <a:extLst>
              <a:ext uri="{FF2B5EF4-FFF2-40B4-BE49-F238E27FC236}">
                <a16:creationId xmlns:a16="http://schemas.microsoft.com/office/drawing/2014/main" id="{643D3D07-C244-FFD6-D1D8-6A67A843D7B7}"/>
              </a:ext>
            </a:extLst>
          </p:cNvPr>
          <p:cNvGrpSpPr/>
          <p:nvPr userDrawn="1"/>
        </p:nvGrpSpPr>
        <p:grpSpPr>
          <a:xfrm>
            <a:off x="4688842" y="4224690"/>
            <a:ext cx="1522912" cy="222949"/>
            <a:chOff x="4688842" y="4152126"/>
            <a:chExt cx="1522912" cy="222949"/>
          </a:xfrm>
        </p:grpSpPr>
        <p:cxnSp>
          <p:nvCxnSpPr>
            <p:cNvPr id="851" name="Straight Connector 850">
              <a:extLst>
                <a:ext uri="{FF2B5EF4-FFF2-40B4-BE49-F238E27FC236}">
                  <a16:creationId xmlns:a16="http://schemas.microsoft.com/office/drawing/2014/main" id="{A0919763-086E-432F-1BBD-453B70F9D2E4}"/>
                </a:ext>
              </a:extLst>
            </p:cNvPr>
            <p:cNvCxnSpPr>
              <a:cxnSpLocks/>
            </p:cNvCxnSpPr>
            <p:nvPr/>
          </p:nvCxnSpPr>
          <p:spPr>
            <a:xfrm>
              <a:off x="4688842" y="4263600"/>
              <a:ext cx="1522912" cy="0"/>
            </a:xfrm>
            <a:prstGeom prst="line">
              <a:avLst/>
            </a:prstGeom>
            <a:ln w="12700">
              <a:solidFill>
                <a:schemeClr val="accent6"/>
              </a:solidFill>
            </a:ln>
          </p:spPr>
          <p:style>
            <a:lnRef idx="1">
              <a:schemeClr val="accent1"/>
            </a:lnRef>
            <a:fillRef idx="0">
              <a:schemeClr val="accent1"/>
            </a:fillRef>
            <a:effectRef idx="0">
              <a:schemeClr val="accent1"/>
            </a:effectRef>
            <a:fontRef idx="minor">
              <a:schemeClr val="tx1"/>
            </a:fontRef>
          </p:style>
        </p:cxnSp>
        <p:sp>
          <p:nvSpPr>
            <p:cNvPr id="852" name="Oval 132">
              <a:extLst>
                <a:ext uri="{FF2B5EF4-FFF2-40B4-BE49-F238E27FC236}">
                  <a16:creationId xmlns:a16="http://schemas.microsoft.com/office/drawing/2014/main" id="{B581341F-A36E-88BE-45E6-42E7EB3B4E3F}"/>
                </a:ext>
              </a:extLst>
            </p:cNvPr>
            <p:cNvSpPr>
              <a:spLocks noChangeArrowheads="1"/>
            </p:cNvSpPr>
            <p:nvPr/>
          </p:nvSpPr>
          <p:spPr bwMode="auto">
            <a:xfrm>
              <a:off x="5338824" y="4152126"/>
              <a:ext cx="222949" cy="222949"/>
            </a:xfrm>
            <a:prstGeom prst="ellipse">
              <a:avLst/>
            </a:prstGeom>
            <a:solidFill>
              <a:schemeClr val="accent6"/>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3" name="Freeform 133">
              <a:extLst>
                <a:ext uri="{FF2B5EF4-FFF2-40B4-BE49-F238E27FC236}">
                  <a16:creationId xmlns:a16="http://schemas.microsoft.com/office/drawing/2014/main" id="{4B643DD6-C6DF-1826-3BDD-CB51E7881920}"/>
                </a:ext>
              </a:extLst>
            </p:cNvPr>
            <p:cNvSpPr>
              <a:spLocks/>
            </p:cNvSpPr>
            <p:nvPr/>
          </p:nvSpPr>
          <p:spPr bwMode="auto">
            <a:xfrm>
              <a:off x="5412965" y="4223638"/>
              <a:ext cx="74667"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3"/>
                  </a:cubicBezTo>
                  <a:cubicBezTo>
                    <a:pt x="64" y="120"/>
                    <a:pt x="64" y="120"/>
                    <a:pt x="64" y="120"/>
                  </a:cubicBezTo>
                  <a:cubicBezTo>
                    <a:pt x="60" y="123"/>
                    <a:pt x="54" y="123"/>
                    <a:pt x="50" y="119"/>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54" name="Rectangle 18">
            <a:extLst>
              <a:ext uri="{FF2B5EF4-FFF2-40B4-BE49-F238E27FC236}">
                <a16:creationId xmlns:a16="http://schemas.microsoft.com/office/drawing/2014/main" id="{0CB6B43B-AFBA-FF81-AA55-D345F0BD6670}"/>
              </a:ext>
            </a:extLst>
          </p:cNvPr>
          <p:cNvSpPr>
            <a:spLocks noChangeArrowheads="1"/>
          </p:cNvSpPr>
          <p:nvPr userDrawn="1"/>
        </p:nvSpPr>
        <p:spPr bwMode="auto">
          <a:xfrm>
            <a:off x="4688842" y="4566797"/>
            <a:ext cx="1522913" cy="391381"/>
          </a:xfrm>
          <a:prstGeom prst="rect">
            <a:avLst/>
          </a:prstGeom>
          <a:noFill/>
          <a:ln w="0">
            <a:noFill/>
            <a:prstDash val="solid"/>
            <a:miter lim="800000"/>
            <a:headEnd/>
            <a:tailEnd/>
          </a:ln>
        </p:spPr>
        <p:txBody>
          <a:bodyPr vert="horz" wrap="square" lIns="0" tIns="0" rIns="0" bIns="180000" numCol="1" anchor="ctr" anchorCtr="0" compatLnSpc="1">
            <a:prstTxWarp prst="textNoShape">
              <a:avLst/>
            </a:prstTxWarp>
            <a:noAutofit/>
          </a:bodyPr>
          <a:lstStyle/>
          <a:p>
            <a:pPr algn="ctr"/>
            <a:r>
              <a:rPr lang="en-US" sz="1000">
                <a:latin typeface="+mj-lt"/>
              </a:rPr>
              <a:t>Highlight titles</a:t>
            </a:r>
          </a:p>
        </p:txBody>
      </p:sp>
      <p:grpSp>
        <p:nvGrpSpPr>
          <p:cNvPr id="855" name="Group 854">
            <a:extLst>
              <a:ext uri="{FF2B5EF4-FFF2-40B4-BE49-F238E27FC236}">
                <a16:creationId xmlns:a16="http://schemas.microsoft.com/office/drawing/2014/main" id="{D84CE199-873D-8211-8AE0-D5A7E26512BD}"/>
              </a:ext>
            </a:extLst>
          </p:cNvPr>
          <p:cNvGrpSpPr/>
          <p:nvPr userDrawn="1"/>
        </p:nvGrpSpPr>
        <p:grpSpPr>
          <a:xfrm>
            <a:off x="4688842" y="4847696"/>
            <a:ext cx="1522912" cy="222949"/>
            <a:chOff x="4688842" y="4775132"/>
            <a:chExt cx="1522912" cy="222949"/>
          </a:xfrm>
        </p:grpSpPr>
        <p:cxnSp>
          <p:nvCxnSpPr>
            <p:cNvPr id="856" name="Straight Connector 855">
              <a:extLst>
                <a:ext uri="{FF2B5EF4-FFF2-40B4-BE49-F238E27FC236}">
                  <a16:creationId xmlns:a16="http://schemas.microsoft.com/office/drawing/2014/main" id="{00EAB5AF-8E72-0E0D-DD8D-3C9C22CC9059}"/>
                </a:ext>
              </a:extLst>
            </p:cNvPr>
            <p:cNvCxnSpPr>
              <a:cxnSpLocks/>
            </p:cNvCxnSpPr>
            <p:nvPr/>
          </p:nvCxnSpPr>
          <p:spPr>
            <a:xfrm>
              <a:off x="4688842" y="4886606"/>
              <a:ext cx="1522912" cy="0"/>
            </a:xfrm>
            <a:prstGeom prst="line">
              <a:avLst/>
            </a:prstGeom>
            <a:ln w="12700">
              <a:solidFill>
                <a:schemeClr val="accent3"/>
              </a:solidFill>
            </a:ln>
          </p:spPr>
          <p:style>
            <a:lnRef idx="1">
              <a:schemeClr val="accent1"/>
            </a:lnRef>
            <a:fillRef idx="0">
              <a:schemeClr val="accent1"/>
            </a:fillRef>
            <a:effectRef idx="0">
              <a:schemeClr val="accent1"/>
            </a:effectRef>
            <a:fontRef idx="minor">
              <a:schemeClr val="tx1"/>
            </a:fontRef>
          </p:style>
        </p:cxnSp>
        <p:sp>
          <p:nvSpPr>
            <p:cNvPr id="857" name="Oval 132">
              <a:extLst>
                <a:ext uri="{FF2B5EF4-FFF2-40B4-BE49-F238E27FC236}">
                  <a16:creationId xmlns:a16="http://schemas.microsoft.com/office/drawing/2014/main" id="{D8FDFA80-A765-B09A-BE21-4EE23C67369B}"/>
                </a:ext>
              </a:extLst>
            </p:cNvPr>
            <p:cNvSpPr>
              <a:spLocks noChangeArrowheads="1"/>
            </p:cNvSpPr>
            <p:nvPr/>
          </p:nvSpPr>
          <p:spPr bwMode="auto">
            <a:xfrm>
              <a:off x="5338824" y="4775132"/>
              <a:ext cx="222949" cy="222949"/>
            </a:xfrm>
            <a:prstGeom prst="ellipse">
              <a:avLst/>
            </a:prstGeom>
            <a:solidFill>
              <a:schemeClr val="accent3"/>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58" name="Freeform 133">
              <a:extLst>
                <a:ext uri="{FF2B5EF4-FFF2-40B4-BE49-F238E27FC236}">
                  <a16:creationId xmlns:a16="http://schemas.microsoft.com/office/drawing/2014/main" id="{8A9ACE21-7550-5479-AB4E-0249108DBB71}"/>
                </a:ext>
              </a:extLst>
            </p:cNvPr>
            <p:cNvSpPr>
              <a:spLocks/>
            </p:cNvSpPr>
            <p:nvPr/>
          </p:nvSpPr>
          <p:spPr bwMode="auto">
            <a:xfrm>
              <a:off x="5412965" y="4846644"/>
              <a:ext cx="74667" cy="79925"/>
            </a:xfrm>
            <a:custGeom>
              <a:avLst/>
              <a:gdLst>
                <a:gd name="T0" fmla="*/ 4 w 115"/>
                <a:gd name="T1" fmla="*/ 60 h 123"/>
                <a:gd name="T2" fmla="*/ 18 w 115"/>
                <a:gd name="T3" fmla="*/ 59 h 123"/>
                <a:gd name="T4" fmla="*/ 48 w 115"/>
                <a:gd name="T5" fmla="*/ 89 h 123"/>
                <a:gd name="T6" fmla="*/ 48 w 115"/>
                <a:gd name="T7" fmla="*/ 9 h 123"/>
                <a:gd name="T8" fmla="*/ 58 w 115"/>
                <a:gd name="T9" fmla="*/ 0 h 123"/>
                <a:gd name="T10" fmla="*/ 68 w 115"/>
                <a:gd name="T11" fmla="*/ 10 h 123"/>
                <a:gd name="T12" fmla="*/ 68 w 115"/>
                <a:gd name="T13" fmla="*/ 89 h 123"/>
                <a:gd name="T14" fmla="*/ 97 w 115"/>
                <a:gd name="T15" fmla="*/ 59 h 123"/>
                <a:gd name="T16" fmla="*/ 111 w 115"/>
                <a:gd name="T17" fmla="*/ 59 h 123"/>
                <a:gd name="T18" fmla="*/ 111 w 115"/>
                <a:gd name="T19" fmla="*/ 73 h 123"/>
                <a:gd name="T20" fmla="*/ 64 w 115"/>
                <a:gd name="T21" fmla="*/ 120 h 123"/>
                <a:gd name="T22" fmla="*/ 50 w 115"/>
                <a:gd name="T23" fmla="*/ 119 h 123"/>
                <a:gd name="T24" fmla="*/ 5 w 115"/>
                <a:gd name="T25" fmla="*/ 73 h 123"/>
                <a:gd name="T26" fmla="*/ 4 w 115"/>
                <a:gd name="T27" fmla="*/ 60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5" h="123">
                  <a:moveTo>
                    <a:pt x="4" y="60"/>
                  </a:moveTo>
                  <a:cubicBezTo>
                    <a:pt x="8" y="56"/>
                    <a:pt x="14" y="55"/>
                    <a:pt x="18" y="59"/>
                  </a:cubicBezTo>
                  <a:cubicBezTo>
                    <a:pt x="48" y="89"/>
                    <a:pt x="48" y="89"/>
                    <a:pt x="48" y="89"/>
                  </a:cubicBezTo>
                  <a:cubicBezTo>
                    <a:pt x="48" y="9"/>
                    <a:pt x="48" y="9"/>
                    <a:pt x="48" y="9"/>
                  </a:cubicBezTo>
                  <a:cubicBezTo>
                    <a:pt x="48" y="4"/>
                    <a:pt x="52" y="0"/>
                    <a:pt x="58" y="0"/>
                  </a:cubicBezTo>
                  <a:cubicBezTo>
                    <a:pt x="63" y="0"/>
                    <a:pt x="68" y="4"/>
                    <a:pt x="68" y="10"/>
                  </a:cubicBezTo>
                  <a:cubicBezTo>
                    <a:pt x="68" y="89"/>
                    <a:pt x="68" y="89"/>
                    <a:pt x="68" y="89"/>
                  </a:cubicBezTo>
                  <a:cubicBezTo>
                    <a:pt x="97" y="59"/>
                    <a:pt x="97" y="59"/>
                    <a:pt x="97" y="59"/>
                  </a:cubicBezTo>
                  <a:cubicBezTo>
                    <a:pt x="101" y="55"/>
                    <a:pt x="107" y="56"/>
                    <a:pt x="111" y="59"/>
                  </a:cubicBezTo>
                  <a:cubicBezTo>
                    <a:pt x="115" y="64"/>
                    <a:pt x="115" y="70"/>
                    <a:pt x="111" y="73"/>
                  </a:cubicBezTo>
                  <a:cubicBezTo>
                    <a:pt x="64" y="120"/>
                    <a:pt x="64" y="120"/>
                    <a:pt x="64" y="120"/>
                  </a:cubicBezTo>
                  <a:cubicBezTo>
                    <a:pt x="60" y="123"/>
                    <a:pt x="54" y="123"/>
                    <a:pt x="50" y="119"/>
                  </a:cubicBezTo>
                  <a:cubicBezTo>
                    <a:pt x="5" y="73"/>
                    <a:pt x="5" y="73"/>
                    <a:pt x="5" y="73"/>
                  </a:cubicBezTo>
                  <a:cubicBezTo>
                    <a:pt x="3" y="71"/>
                    <a:pt x="0" y="66"/>
                    <a:pt x="4" y="6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59" name="Rectangle 858">
            <a:extLst>
              <a:ext uri="{FF2B5EF4-FFF2-40B4-BE49-F238E27FC236}">
                <a16:creationId xmlns:a16="http://schemas.microsoft.com/office/drawing/2014/main" id="{C9299176-0F45-7AFD-70B0-2BC032784A7E}"/>
              </a:ext>
            </a:extLst>
          </p:cNvPr>
          <p:cNvSpPr/>
          <p:nvPr userDrawn="1"/>
        </p:nvSpPr>
        <p:spPr>
          <a:xfrm rot="10800000" flipH="1" flipV="1">
            <a:off x="4582484" y="2350404"/>
            <a:ext cx="1744344" cy="917732"/>
          </a:xfrm>
          <a:prstGeom prst="rect">
            <a:avLst/>
          </a:prstGeom>
          <a:solidFill>
            <a:schemeClr val="accent6">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216000" rtlCol="0" anchor="ctr"/>
          <a:lstStyle/>
          <a:p>
            <a:r>
              <a:rPr lang="en-US">
                <a:solidFill>
                  <a:srgbClr val="3D53E7"/>
                </a:solidFill>
                <a:latin typeface="+mj-lt"/>
                <a:cs typeface="Rubik SemiBold" pitchFamily="2" charset="-79"/>
              </a:rPr>
              <a:t>48 million</a:t>
            </a:r>
          </a:p>
          <a:p>
            <a:pPr marL="0" marR="0" lvl="0" indent="0" algn="l" defTabSz="914400" rtl="0" eaLnBrk="1" fontAlgn="auto" latinLnBrk="0" hangingPunct="1">
              <a:lnSpc>
                <a:spcPct val="100000"/>
              </a:lnSpc>
              <a:spcBef>
                <a:spcPts val="0"/>
              </a:spcBef>
              <a:spcAft>
                <a:spcPts val="529"/>
              </a:spcAft>
              <a:buClrTx/>
              <a:buSzTx/>
              <a:buFontTx/>
              <a:buNone/>
              <a:tabLst/>
              <a:defRPr/>
            </a:pPr>
            <a:r>
              <a:rPr kumimoji="0" lang="en-US" sz="1000" b="0" i="0" u="none" strike="noStrike" kern="1200" cap="none" spc="0" normalizeH="0" baseline="0" noProof="0">
                <a:ln>
                  <a:noFill/>
                </a:ln>
                <a:solidFill>
                  <a:srgbClr val="3D53E7"/>
                </a:solidFill>
                <a:effectLst/>
                <a:uLnTx/>
                <a:uFillTx/>
                <a:latin typeface="Rubik Bold"/>
                <a:ea typeface="+mn-ea"/>
                <a:cs typeface="Rubik Bold" pitchFamily="2" charset="-79"/>
              </a:rPr>
              <a:t>the number of people employed by these companies</a:t>
            </a:r>
            <a:endParaRPr kumimoji="0" lang="en-US" sz="1000" b="0" i="0" u="none" strike="noStrike" kern="1200" cap="none" spc="0" normalizeH="0" baseline="30000" noProof="0">
              <a:ln>
                <a:noFill/>
              </a:ln>
              <a:solidFill>
                <a:srgbClr val="3D53E7"/>
              </a:solidFill>
              <a:effectLst/>
              <a:uLnTx/>
              <a:uFillTx/>
              <a:latin typeface="Rubik Bold"/>
              <a:ea typeface="+mn-ea"/>
              <a:cs typeface="Rubik Bold" pitchFamily="2" charset="-79"/>
            </a:endParaRPr>
          </a:p>
        </p:txBody>
      </p:sp>
      <p:sp>
        <p:nvSpPr>
          <p:cNvPr id="860" name="Rectangle 859">
            <a:extLst>
              <a:ext uri="{FF2B5EF4-FFF2-40B4-BE49-F238E27FC236}">
                <a16:creationId xmlns:a16="http://schemas.microsoft.com/office/drawing/2014/main" id="{CAF9DE25-9B2D-0C4B-3A80-F1C4535E2EE3}"/>
              </a:ext>
            </a:extLst>
          </p:cNvPr>
          <p:cNvSpPr/>
          <p:nvPr userDrawn="1"/>
        </p:nvSpPr>
        <p:spPr>
          <a:xfrm>
            <a:off x="4582485" y="1157493"/>
            <a:ext cx="1722133" cy="1121960"/>
          </a:xfrm>
          <a:prstGeom prst="rect">
            <a:avLst/>
          </a:prstGeom>
          <a:noFill/>
          <a:ln w="19050" cap="rnd">
            <a:solidFill>
              <a:schemeClr val="accent3"/>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61" name="Group 860">
            <a:extLst>
              <a:ext uri="{FF2B5EF4-FFF2-40B4-BE49-F238E27FC236}">
                <a16:creationId xmlns:a16="http://schemas.microsoft.com/office/drawing/2014/main" id="{5F5692A7-1A9D-D4B0-CC71-EA374A9EC61A}"/>
              </a:ext>
            </a:extLst>
          </p:cNvPr>
          <p:cNvGrpSpPr/>
          <p:nvPr userDrawn="1"/>
        </p:nvGrpSpPr>
        <p:grpSpPr>
          <a:xfrm>
            <a:off x="4508746" y="2735032"/>
            <a:ext cx="149179" cy="148476"/>
            <a:chOff x="1508247" y="861865"/>
            <a:chExt cx="149179" cy="148476"/>
          </a:xfrm>
        </p:grpSpPr>
        <p:sp>
          <p:nvSpPr>
            <p:cNvPr id="862" name="Oval 168">
              <a:extLst>
                <a:ext uri="{FF2B5EF4-FFF2-40B4-BE49-F238E27FC236}">
                  <a16:creationId xmlns:a16="http://schemas.microsoft.com/office/drawing/2014/main" id="{3F34079C-A55D-49B0-48C5-B2FBD3C32E62}"/>
                </a:ext>
              </a:extLst>
            </p:cNvPr>
            <p:cNvSpPr>
              <a:spLocks noChangeArrowheads="1"/>
            </p:cNvSpPr>
            <p:nvPr/>
          </p:nvSpPr>
          <p:spPr bwMode="auto">
            <a:xfrm>
              <a:off x="1508247" y="861865"/>
              <a:ext cx="149179" cy="148476"/>
            </a:xfrm>
            <a:prstGeom prst="ellipse">
              <a:avLst/>
            </a:prstGeom>
            <a:solidFill>
              <a:srgbClr val="3D53E7"/>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3" name="Oval 174">
              <a:extLst>
                <a:ext uri="{FF2B5EF4-FFF2-40B4-BE49-F238E27FC236}">
                  <a16:creationId xmlns:a16="http://schemas.microsoft.com/office/drawing/2014/main" id="{11D4B206-BCA8-7A16-415C-C880A4954152}"/>
                </a:ext>
              </a:extLst>
            </p:cNvPr>
            <p:cNvSpPr>
              <a:spLocks noChangeArrowheads="1"/>
            </p:cNvSpPr>
            <p:nvPr/>
          </p:nvSpPr>
          <p:spPr bwMode="auto">
            <a:xfrm>
              <a:off x="1558208" y="911826"/>
              <a:ext cx="48554" cy="48554"/>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grpSp>
        <p:nvGrpSpPr>
          <p:cNvPr id="864" name="Group 863">
            <a:extLst>
              <a:ext uri="{FF2B5EF4-FFF2-40B4-BE49-F238E27FC236}">
                <a16:creationId xmlns:a16="http://schemas.microsoft.com/office/drawing/2014/main" id="{871AB903-8946-49A8-3A4F-74DAA9B28586}"/>
              </a:ext>
            </a:extLst>
          </p:cNvPr>
          <p:cNvGrpSpPr/>
          <p:nvPr userDrawn="1"/>
        </p:nvGrpSpPr>
        <p:grpSpPr>
          <a:xfrm>
            <a:off x="5371960" y="1085247"/>
            <a:ext cx="143182" cy="142508"/>
            <a:chOff x="6447341" y="2150109"/>
            <a:chExt cx="143182" cy="142508"/>
          </a:xfrm>
        </p:grpSpPr>
        <p:sp>
          <p:nvSpPr>
            <p:cNvPr id="865" name="Oval 156">
              <a:extLst>
                <a:ext uri="{FF2B5EF4-FFF2-40B4-BE49-F238E27FC236}">
                  <a16:creationId xmlns:a16="http://schemas.microsoft.com/office/drawing/2014/main" id="{7DE8AEBA-8CFD-AABF-0BB5-EBFD59422681}"/>
                </a:ext>
              </a:extLst>
            </p:cNvPr>
            <p:cNvSpPr>
              <a:spLocks noChangeArrowheads="1"/>
            </p:cNvSpPr>
            <p:nvPr userDrawn="1"/>
          </p:nvSpPr>
          <p:spPr bwMode="auto">
            <a:xfrm>
              <a:off x="6447341" y="2150109"/>
              <a:ext cx="143182" cy="142508"/>
            </a:xfrm>
            <a:prstGeom prst="ellipse">
              <a:avLst/>
            </a:prstGeom>
            <a:solidFill>
              <a:srgbClr val="C762CB"/>
            </a:solidFill>
            <a:ln>
              <a:noFill/>
            </a:ln>
            <a:effectLst>
              <a:outerShdw blurRad="165100" dist="50800" dir="5400000" sx="70000" sy="70000" algn="ctr" rotWithShape="0">
                <a:srgbClr val="000000">
                  <a:alpha val="40000"/>
                </a:srgb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6" name="Oval 157">
              <a:extLst>
                <a:ext uri="{FF2B5EF4-FFF2-40B4-BE49-F238E27FC236}">
                  <a16:creationId xmlns:a16="http://schemas.microsoft.com/office/drawing/2014/main" id="{D9BA1912-4AE5-1796-9E1B-FFB4248271FB}"/>
                </a:ext>
              </a:extLst>
            </p:cNvPr>
            <p:cNvSpPr>
              <a:spLocks noChangeArrowheads="1"/>
            </p:cNvSpPr>
            <p:nvPr userDrawn="1"/>
          </p:nvSpPr>
          <p:spPr bwMode="auto">
            <a:xfrm>
              <a:off x="6495294" y="2198062"/>
              <a:ext cx="46602" cy="46603"/>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grpSp>
      <p:sp>
        <p:nvSpPr>
          <p:cNvPr id="867" name="Oval 8">
            <a:extLst>
              <a:ext uri="{FF2B5EF4-FFF2-40B4-BE49-F238E27FC236}">
                <a16:creationId xmlns:a16="http://schemas.microsoft.com/office/drawing/2014/main" id="{FB4FBCCF-5DF6-DB21-0092-499849E14E39}"/>
              </a:ext>
            </a:extLst>
          </p:cNvPr>
          <p:cNvSpPr>
            <a:spLocks noChangeArrowheads="1"/>
          </p:cNvSpPr>
          <p:nvPr userDrawn="1"/>
        </p:nvSpPr>
        <p:spPr bwMode="auto">
          <a:xfrm>
            <a:off x="460201" y="4435449"/>
            <a:ext cx="223200" cy="223200"/>
          </a:xfrm>
          <a:prstGeom prst="ellipse">
            <a:avLst/>
          </a:prstGeom>
          <a:solidFill>
            <a:srgbClr val="54B27A"/>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8" name="Oval 9">
            <a:extLst>
              <a:ext uri="{FF2B5EF4-FFF2-40B4-BE49-F238E27FC236}">
                <a16:creationId xmlns:a16="http://schemas.microsoft.com/office/drawing/2014/main" id="{24A66DE0-1E96-F6A3-FEFA-D7DDA5F6CAC0}"/>
              </a:ext>
            </a:extLst>
          </p:cNvPr>
          <p:cNvSpPr>
            <a:spLocks noChangeArrowheads="1"/>
          </p:cNvSpPr>
          <p:nvPr userDrawn="1"/>
        </p:nvSpPr>
        <p:spPr bwMode="auto">
          <a:xfrm>
            <a:off x="860907" y="4435944"/>
            <a:ext cx="223200" cy="223200"/>
          </a:xfrm>
          <a:prstGeom prst="ellipse">
            <a:avLst/>
          </a:prstGeom>
          <a:solidFill>
            <a:srgbClr val="E0A42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
        <p:nvSpPr>
          <p:cNvPr id="869" name="Oval 10">
            <a:extLst>
              <a:ext uri="{FF2B5EF4-FFF2-40B4-BE49-F238E27FC236}">
                <a16:creationId xmlns:a16="http://schemas.microsoft.com/office/drawing/2014/main" id="{6284BC34-F06E-D8DA-0E4F-67FDD4283F65}"/>
              </a:ext>
            </a:extLst>
          </p:cNvPr>
          <p:cNvSpPr>
            <a:spLocks noChangeArrowheads="1"/>
          </p:cNvSpPr>
          <p:nvPr userDrawn="1"/>
        </p:nvSpPr>
        <p:spPr bwMode="auto">
          <a:xfrm>
            <a:off x="1261613" y="4434954"/>
            <a:ext cx="223200" cy="223200"/>
          </a:xfrm>
          <a:prstGeom prst="ellipse">
            <a:avLst/>
          </a:prstGeom>
          <a:solidFill>
            <a:srgbClr val="BF2C2C"/>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GB"/>
          </a:p>
        </p:txBody>
      </p:sp>
    </p:spTree>
    <p:extLst>
      <p:ext uri="{BB962C8B-B14F-4D97-AF65-F5344CB8AC3E}">
        <p14:creationId xmlns:p14="http://schemas.microsoft.com/office/powerpoint/2010/main" val="145806538"/>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Man (Blank slide)">
    <p:spTree>
      <p:nvGrpSpPr>
        <p:cNvPr id="1" name=""/>
        <p:cNvGrpSpPr/>
        <p:nvPr/>
      </p:nvGrpSpPr>
      <p:grpSpPr>
        <a:xfrm>
          <a:off x="0" y="0"/>
          <a:ext cx="0" cy="0"/>
          <a:chOff x="0" y="0"/>
          <a:chExt cx="0" cy="0"/>
        </a:xfrm>
      </p:grpSpPr>
      <p:sp>
        <p:nvSpPr>
          <p:cNvPr id="2" name="Title 1"/>
          <p:cNvSpPr>
            <a:spLocks noGrp="1"/>
          </p:cNvSpPr>
          <p:nvPr>
            <p:ph type="title"/>
          </p:nvPr>
        </p:nvSpPr>
        <p:spPr>
          <a:xfrm>
            <a:off x="370417" y="45720"/>
            <a:ext cx="9734843" cy="400110"/>
          </a:xfrm>
        </p:spPr>
        <p:txBody>
          <a:bodyPr/>
          <a:lstStyle/>
          <a:p>
            <a:r>
              <a:rPr lang="en-US"/>
              <a:t>Click to edit Master title style</a:t>
            </a:r>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E444623-58D8-4E3E-8C85-44C0CE42EE74}" type="slidenum">
              <a:rPr lang="en-US" smtClean="0"/>
              <a:t>‹#›</a:t>
            </a:fld>
            <a:endParaRPr lang="en-US"/>
          </a:p>
        </p:txBody>
      </p:sp>
      <p:sp>
        <p:nvSpPr>
          <p:cNvPr id="7" name="Text Placeholder 2"/>
          <p:cNvSpPr>
            <a:spLocks noGrp="1"/>
          </p:cNvSpPr>
          <p:nvPr>
            <p:ph type="body" idx="13"/>
          </p:nvPr>
        </p:nvSpPr>
        <p:spPr>
          <a:xfrm>
            <a:off x="370417" y="347435"/>
            <a:ext cx="9734843" cy="184666"/>
          </a:xfrm>
        </p:spPr>
        <p:txBody>
          <a:bodyPr wrap="square" anchor="t">
            <a:spAutoFit/>
          </a:bodyPr>
          <a:lstStyle>
            <a:lvl1pPr marL="0" indent="0">
              <a:spcBef>
                <a:spcPts val="600"/>
              </a:spcBef>
              <a:buNone/>
              <a:defRPr sz="1200" b="1">
                <a:solidFill>
                  <a:schemeClr val="bg1"/>
                </a:solidFill>
              </a:defRPr>
            </a:lvl1pPr>
            <a:lvl2pPr marL="457235" indent="0">
              <a:buNone/>
              <a:defRPr sz="2000" b="1"/>
            </a:lvl2pPr>
            <a:lvl3pPr marL="914469" indent="0">
              <a:buNone/>
              <a:defRPr sz="1800" b="1"/>
            </a:lvl3pPr>
            <a:lvl4pPr marL="1371702" indent="0">
              <a:buNone/>
              <a:defRPr sz="1600" b="1"/>
            </a:lvl4pPr>
            <a:lvl5pPr marL="1828938" indent="0">
              <a:buNone/>
              <a:defRPr sz="1600" b="1"/>
            </a:lvl5pPr>
            <a:lvl6pPr marL="2286171" indent="0">
              <a:buNone/>
              <a:defRPr sz="1600" b="1"/>
            </a:lvl6pPr>
            <a:lvl7pPr marL="2743405" indent="0">
              <a:buNone/>
              <a:defRPr sz="1600" b="1"/>
            </a:lvl7pPr>
            <a:lvl8pPr marL="3200640" indent="0">
              <a:buNone/>
              <a:defRPr sz="1600" b="1"/>
            </a:lvl8pPr>
            <a:lvl9pPr marL="3657873" indent="0">
              <a:buNone/>
              <a:defRPr sz="1600" b="1"/>
            </a:lvl9pPr>
          </a:lstStyle>
          <a:p>
            <a:pPr lvl="0"/>
            <a:r>
              <a:rPr lang="en-US"/>
              <a:t>Edit Master text styles</a:t>
            </a:r>
          </a:p>
        </p:txBody>
      </p:sp>
    </p:spTree>
    <p:extLst>
      <p:ext uri="{BB962C8B-B14F-4D97-AF65-F5344CB8AC3E}">
        <p14:creationId xmlns:p14="http://schemas.microsoft.com/office/powerpoint/2010/main" val="2970001930"/>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Two columns chart/table">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08000" y="2055714"/>
            <a:ext cx="5386917" cy="3955623"/>
          </a:xfrm>
          <a:prstGeom prst="rect">
            <a:avLst/>
          </a:prstGeom>
        </p:spPr>
        <p:txBody>
          <a:bodyPr/>
          <a:lstStyle>
            <a:lvl1pPr>
              <a:defRPr sz="1333"/>
            </a:lvl1pPr>
            <a:lvl2pPr>
              <a:defRPr sz="1333"/>
            </a:lvl2pPr>
            <a:lvl3pPr>
              <a:defRPr sz="1333"/>
            </a:lvl3pPr>
            <a:lvl4pPr>
              <a:defRPr sz="1333"/>
            </a:lvl4pPr>
            <a:lvl5pPr>
              <a:defRPr sz="1333"/>
            </a:lvl5pPr>
            <a:lvl6pPr>
              <a:defRPr sz="1867"/>
            </a:lvl6pPr>
            <a:lvl7pPr>
              <a:defRPr sz="1867"/>
            </a:lvl7pPr>
            <a:lvl8pPr>
              <a:defRPr sz="1867"/>
            </a:lvl8pPr>
            <a:lvl9pPr>
              <a:defRPr sz="1867"/>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Content Placeholder 5"/>
          <p:cNvSpPr>
            <a:spLocks noGrp="1"/>
          </p:cNvSpPr>
          <p:nvPr>
            <p:ph sz="quarter" idx="4"/>
          </p:nvPr>
        </p:nvSpPr>
        <p:spPr>
          <a:xfrm>
            <a:off x="6398400" y="2054400"/>
            <a:ext cx="5385600" cy="3955621"/>
          </a:xfrm>
          <a:prstGeom prst="rect">
            <a:avLst/>
          </a:prstGeom>
        </p:spPr>
        <p:txBody>
          <a:bodyPr/>
          <a:lstStyle>
            <a:lvl1pPr>
              <a:defRPr sz="1333"/>
            </a:lvl1pPr>
            <a:lvl2pPr>
              <a:defRPr sz="1333"/>
            </a:lvl2pPr>
            <a:lvl3pPr>
              <a:defRPr sz="1333"/>
            </a:lvl3pPr>
            <a:lvl4pPr>
              <a:defRPr sz="1333"/>
            </a:lvl4pPr>
            <a:lvl5pPr>
              <a:defRPr sz="1333"/>
            </a:lvl5pPr>
            <a:lvl6pPr>
              <a:defRPr sz="1867"/>
            </a:lvl6pPr>
            <a:lvl7pPr>
              <a:defRPr sz="1867"/>
            </a:lvl7pPr>
            <a:lvl8pPr>
              <a:defRPr sz="1867"/>
            </a:lvl8pPr>
            <a:lvl9pPr>
              <a:defRPr sz="1867"/>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8" name="Footer Placeholder 7"/>
          <p:cNvSpPr>
            <a:spLocks noGrp="1"/>
          </p:cNvSpPr>
          <p:nvPr>
            <p:ph type="ftr" sz="quarter" idx="11"/>
          </p:nvPr>
        </p:nvSpPr>
        <p:spPr/>
        <p:txBody>
          <a:bodyPr/>
          <a:lstStyle/>
          <a:p>
            <a:endParaRPr lang="en-US"/>
          </a:p>
        </p:txBody>
      </p:sp>
      <p:sp>
        <p:nvSpPr>
          <p:cNvPr id="15" name="Text Placeholder 6"/>
          <p:cNvSpPr>
            <a:spLocks noGrp="1"/>
          </p:cNvSpPr>
          <p:nvPr>
            <p:ph type="body" sz="quarter" idx="16" hasCustomPrompt="1"/>
          </p:nvPr>
        </p:nvSpPr>
        <p:spPr>
          <a:xfrm>
            <a:off x="6398400" y="1776000"/>
            <a:ext cx="5385600" cy="205184"/>
          </a:xfrm>
          <a:prstGeom prst="rect">
            <a:avLst/>
          </a:prstGeom>
        </p:spPr>
        <p:txBody>
          <a:bodyPr wrap="square" lIns="0" rIns="0" bIns="0" anchor="b">
            <a:spAutoFit/>
          </a:bodyPr>
          <a:lstStyle>
            <a:lvl1pPr marL="0" indent="0">
              <a:spcBef>
                <a:spcPts val="0"/>
              </a:spcBef>
              <a:buNone/>
              <a:defRPr sz="1333" b="0">
                <a:solidFill>
                  <a:schemeClr val="tx1"/>
                </a:solidFill>
              </a:defRPr>
            </a:lvl1pPr>
          </a:lstStyle>
          <a:p>
            <a:pPr lvl="0"/>
            <a:r>
              <a:rPr lang="en-US"/>
              <a:t>Chart 2</a:t>
            </a:r>
          </a:p>
        </p:txBody>
      </p:sp>
      <p:sp>
        <p:nvSpPr>
          <p:cNvPr id="23" name="Text Placeholder 6"/>
          <p:cNvSpPr>
            <a:spLocks noGrp="1"/>
          </p:cNvSpPr>
          <p:nvPr>
            <p:ph type="body" sz="quarter" idx="18" hasCustomPrompt="1"/>
          </p:nvPr>
        </p:nvSpPr>
        <p:spPr>
          <a:xfrm>
            <a:off x="408000" y="1776000"/>
            <a:ext cx="5385600" cy="205184"/>
          </a:xfrm>
          <a:prstGeom prst="rect">
            <a:avLst/>
          </a:prstGeom>
        </p:spPr>
        <p:txBody>
          <a:bodyPr wrap="square" lIns="0" rIns="0" bIns="0" anchor="b">
            <a:spAutoFit/>
          </a:bodyPr>
          <a:lstStyle>
            <a:lvl1pPr marL="0" indent="0">
              <a:spcBef>
                <a:spcPts val="0"/>
              </a:spcBef>
              <a:buNone/>
              <a:defRPr sz="1333" b="0">
                <a:solidFill>
                  <a:schemeClr val="tx1"/>
                </a:solidFill>
              </a:defRPr>
            </a:lvl1pPr>
          </a:lstStyle>
          <a:p>
            <a:pPr lvl="0"/>
            <a:r>
              <a:rPr lang="en-US"/>
              <a:t>Chart 1</a:t>
            </a:r>
          </a:p>
        </p:txBody>
      </p:sp>
      <p:sp>
        <p:nvSpPr>
          <p:cNvPr id="5" name="Title 4">
            <a:extLst>
              <a:ext uri="{FF2B5EF4-FFF2-40B4-BE49-F238E27FC236}">
                <a16:creationId xmlns:a16="http://schemas.microsoft.com/office/drawing/2014/main" id="{C3188E57-8C48-12CB-37A9-70804F4320FF}"/>
              </a:ext>
            </a:extLst>
          </p:cNvPr>
          <p:cNvSpPr>
            <a:spLocks noGrp="1"/>
          </p:cNvSpPr>
          <p:nvPr>
            <p:ph type="title"/>
          </p:nvPr>
        </p:nvSpPr>
        <p:spPr/>
        <p:txBody>
          <a:bodyPr/>
          <a:lstStyle/>
          <a:p>
            <a:r>
              <a:rPr lang="en-GB"/>
              <a:t>Click to edit Master title style</a:t>
            </a:r>
          </a:p>
        </p:txBody>
      </p:sp>
      <p:sp>
        <p:nvSpPr>
          <p:cNvPr id="2" name="Text Placeholder 2">
            <a:extLst>
              <a:ext uri="{FF2B5EF4-FFF2-40B4-BE49-F238E27FC236}">
                <a16:creationId xmlns:a16="http://schemas.microsoft.com/office/drawing/2014/main" id="{FAB4F42B-3E24-4FFB-09F9-6E6329D7DB94}"/>
              </a:ext>
            </a:extLst>
          </p:cNvPr>
          <p:cNvSpPr>
            <a:spLocks noGrp="1"/>
          </p:cNvSpPr>
          <p:nvPr>
            <p:ph type="body" idx="13"/>
          </p:nvPr>
        </p:nvSpPr>
        <p:spPr>
          <a:xfrm>
            <a:off x="408000" y="931200"/>
            <a:ext cx="9792000" cy="246221"/>
          </a:xfrm>
          <a:prstGeom prst="rect">
            <a:avLst/>
          </a:prstGeom>
        </p:spPr>
        <p:txBody>
          <a:bodyPr wrap="square" anchor="t">
            <a:spAutoFit/>
          </a:bodyPr>
          <a:lstStyle>
            <a:lvl1pPr marL="0" indent="0">
              <a:spcBef>
                <a:spcPts val="681"/>
              </a:spcBef>
              <a:buNone/>
              <a:defRPr sz="1600" b="0">
                <a:solidFill>
                  <a:schemeClr val="accent1"/>
                </a:solidFill>
              </a:defRPr>
            </a:lvl1pPr>
            <a:lvl2pPr marL="519488" indent="0">
              <a:buNone/>
              <a:defRPr sz="2267" b="1"/>
            </a:lvl2pPr>
            <a:lvl3pPr marL="1038977" indent="0">
              <a:buNone/>
              <a:defRPr sz="2000" b="1"/>
            </a:lvl3pPr>
            <a:lvl4pPr marL="1558465" indent="0">
              <a:buNone/>
              <a:defRPr sz="1867" b="1"/>
            </a:lvl4pPr>
            <a:lvl5pPr marL="2077952" indent="0">
              <a:buNone/>
              <a:defRPr sz="1867" b="1"/>
            </a:lvl5pPr>
            <a:lvl6pPr marL="2597440" indent="0">
              <a:buNone/>
              <a:defRPr sz="1867" b="1"/>
            </a:lvl6pPr>
            <a:lvl7pPr marL="3116929" indent="0">
              <a:buNone/>
              <a:defRPr sz="1867" b="1"/>
            </a:lvl7pPr>
            <a:lvl8pPr marL="3636417" indent="0">
              <a:buNone/>
              <a:defRPr sz="1867" b="1"/>
            </a:lvl8pPr>
            <a:lvl9pPr marL="4155905" indent="0">
              <a:buNone/>
              <a:defRPr sz="1867" b="1"/>
            </a:lvl9pPr>
          </a:lstStyle>
          <a:p>
            <a:pPr lvl="0"/>
            <a:r>
              <a:rPr lang="en-GB"/>
              <a:t>Click to edit Master text styles</a:t>
            </a:r>
          </a:p>
        </p:txBody>
      </p:sp>
      <p:sp>
        <p:nvSpPr>
          <p:cNvPr id="7" name="Text Placeholder 17">
            <a:extLst>
              <a:ext uri="{FF2B5EF4-FFF2-40B4-BE49-F238E27FC236}">
                <a16:creationId xmlns:a16="http://schemas.microsoft.com/office/drawing/2014/main" id="{BDD07836-68CA-DD2F-392D-533A2AAA4AC0}"/>
              </a:ext>
            </a:extLst>
          </p:cNvPr>
          <p:cNvSpPr>
            <a:spLocks noGrp="1"/>
          </p:cNvSpPr>
          <p:nvPr>
            <p:ph type="body" sz="quarter" idx="17" hasCustomPrompt="1"/>
          </p:nvPr>
        </p:nvSpPr>
        <p:spPr>
          <a:xfrm>
            <a:off x="408000" y="6246284"/>
            <a:ext cx="11370733" cy="153888"/>
          </a:xfrm>
          <a:prstGeom prst="rect">
            <a:avLst/>
          </a:prstGeom>
          <a:noFill/>
        </p:spPr>
        <p:txBody>
          <a:bodyPr wrap="square">
            <a:spAutoFit/>
          </a:bodyPr>
          <a:lstStyle>
            <a:lvl1pPr marL="0" indent="0" algn="ctr">
              <a:buNone/>
              <a:defRPr b="0">
                <a:solidFill>
                  <a:schemeClr val="bg1">
                    <a:lumMod val="50000"/>
                  </a:schemeClr>
                </a:solidFill>
              </a:defRPr>
            </a:lvl1pPr>
          </a:lstStyle>
          <a:p>
            <a:pPr lvl="0"/>
            <a:r>
              <a:rPr lang="en-US"/>
              <a:t>Click to add text</a:t>
            </a:r>
          </a:p>
        </p:txBody>
      </p:sp>
    </p:spTree>
    <p:extLst>
      <p:ext uri="{BB962C8B-B14F-4D97-AF65-F5344CB8AC3E}">
        <p14:creationId xmlns:p14="http://schemas.microsoft.com/office/powerpoint/2010/main" val="2364563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p:spTree>
      <p:nvGrpSpPr>
        <p:cNvPr id="1" name=""/>
        <p:cNvGrpSpPr/>
        <p:nvPr/>
      </p:nvGrpSpPr>
      <p:grpSpPr>
        <a:xfrm>
          <a:off x="0" y="0"/>
          <a:ext cx="0" cy="0"/>
          <a:chOff x="0" y="0"/>
          <a:chExt cx="0" cy="0"/>
        </a:xfrm>
      </p:grpSpPr>
      <p:pic>
        <p:nvPicPr>
          <p:cNvPr id="3" name="Picture 2" descr="A blue and white background&#10;&#10;Description automatically generated with medium confidence">
            <a:extLst>
              <a:ext uri="{FF2B5EF4-FFF2-40B4-BE49-F238E27FC236}">
                <a16:creationId xmlns:a16="http://schemas.microsoft.com/office/drawing/2014/main" id="{9DB4DF83-2D2E-FDB5-25B2-634E94457A7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8190081" y="2606625"/>
            <a:ext cx="4001920" cy="3251040"/>
          </a:xfrm>
          <a:prstGeom prst="rect">
            <a:avLst/>
          </a:prstGeom>
        </p:spPr>
      </p:pic>
      <p:sp>
        <p:nvSpPr>
          <p:cNvPr id="2" name="Rectangle 1">
            <a:extLst>
              <a:ext uri="{FF2B5EF4-FFF2-40B4-BE49-F238E27FC236}">
                <a16:creationId xmlns:a16="http://schemas.microsoft.com/office/drawing/2014/main" id="{A6956CB0-8318-9E3C-E68A-6CB2D4FA5D4E}"/>
              </a:ext>
            </a:extLst>
          </p:cNvPr>
          <p:cNvSpPr/>
          <p:nvPr userDrawn="1"/>
        </p:nvSpPr>
        <p:spPr>
          <a:xfrm>
            <a:off x="-1" y="2066458"/>
            <a:ext cx="221538" cy="3780000"/>
          </a:xfrm>
          <a:prstGeom prst="rect">
            <a:avLst/>
          </a:prstGeom>
          <a:solidFill>
            <a:srgbClr val="94E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4" name="Rectangle 13">
            <a:extLst>
              <a:ext uri="{FF2B5EF4-FFF2-40B4-BE49-F238E27FC236}">
                <a16:creationId xmlns:a16="http://schemas.microsoft.com/office/drawing/2014/main" id="{E1CC3FA2-BF6E-ED50-B68F-FA87A8170DE4}"/>
              </a:ext>
            </a:extLst>
          </p:cNvPr>
          <p:cNvSpPr/>
          <p:nvPr/>
        </p:nvSpPr>
        <p:spPr>
          <a:xfrm>
            <a:off x="10864412" y="2066458"/>
            <a:ext cx="1329231" cy="1080000"/>
          </a:xfrm>
          <a:prstGeom prst="rect">
            <a:avLst/>
          </a:prstGeom>
          <a:solidFill>
            <a:srgbClr val="E4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9" name="Rectangle 18">
            <a:extLst>
              <a:ext uri="{FF2B5EF4-FFF2-40B4-BE49-F238E27FC236}">
                <a16:creationId xmlns:a16="http://schemas.microsoft.com/office/drawing/2014/main" id="{A91FD780-F8BF-7271-7FAA-7BE83E3F6EFB}"/>
              </a:ext>
            </a:extLst>
          </p:cNvPr>
          <p:cNvSpPr/>
          <p:nvPr/>
        </p:nvSpPr>
        <p:spPr>
          <a:xfrm>
            <a:off x="8190080" y="2066458"/>
            <a:ext cx="2658462" cy="540000"/>
          </a:xfrm>
          <a:prstGeom prst="rect">
            <a:avLst/>
          </a:prstGeom>
          <a:solidFill>
            <a:srgbClr val="94E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0" name="Rectangle 19">
            <a:extLst>
              <a:ext uri="{FF2B5EF4-FFF2-40B4-BE49-F238E27FC236}">
                <a16:creationId xmlns:a16="http://schemas.microsoft.com/office/drawing/2014/main" id="{6E3DC335-309D-6155-7E90-28C1FE766182}"/>
              </a:ext>
            </a:extLst>
          </p:cNvPr>
          <p:cNvSpPr/>
          <p:nvPr/>
        </p:nvSpPr>
        <p:spPr>
          <a:xfrm>
            <a:off x="7525573" y="2605451"/>
            <a:ext cx="664615" cy="540000"/>
          </a:xfrm>
          <a:prstGeom prst="rect">
            <a:avLst/>
          </a:prstGeom>
          <a:solidFill>
            <a:srgbClr val="94E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1" name="Rectangle 20">
            <a:extLst>
              <a:ext uri="{FF2B5EF4-FFF2-40B4-BE49-F238E27FC236}">
                <a16:creationId xmlns:a16="http://schemas.microsoft.com/office/drawing/2014/main" id="{C90CD763-7ED6-B494-80A0-98D297004B1E}"/>
              </a:ext>
            </a:extLst>
          </p:cNvPr>
          <p:cNvSpPr/>
          <p:nvPr/>
        </p:nvSpPr>
        <p:spPr>
          <a:xfrm>
            <a:off x="6870902" y="5318898"/>
            <a:ext cx="1329231" cy="540000"/>
          </a:xfrm>
          <a:prstGeom prst="rect">
            <a:avLst/>
          </a:prstGeom>
          <a:solidFill>
            <a:srgbClr val="B7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2" name="Rectangle 21">
            <a:extLst>
              <a:ext uri="{FF2B5EF4-FFF2-40B4-BE49-F238E27FC236}">
                <a16:creationId xmlns:a16="http://schemas.microsoft.com/office/drawing/2014/main" id="{47C44C09-4C69-5B21-7D14-C07BDCDCB971}"/>
              </a:ext>
            </a:extLst>
          </p:cNvPr>
          <p:cNvSpPr/>
          <p:nvPr/>
        </p:nvSpPr>
        <p:spPr>
          <a:xfrm>
            <a:off x="8190080" y="3145775"/>
            <a:ext cx="664615" cy="540000"/>
          </a:xfrm>
          <a:prstGeom prst="rect">
            <a:avLst/>
          </a:prstGeom>
          <a:solidFill>
            <a:srgbClr val="E4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3" name="Rectangle 22">
            <a:extLst>
              <a:ext uri="{FF2B5EF4-FFF2-40B4-BE49-F238E27FC236}">
                <a16:creationId xmlns:a16="http://schemas.microsoft.com/office/drawing/2014/main" id="{C89FF476-3B86-38BA-6A40-B39AA2A935BC}"/>
              </a:ext>
            </a:extLst>
          </p:cNvPr>
          <p:cNvSpPr/>
          <p:nvPr/>
        </p:nvSpPr>
        <p:spPr>
          <a:xfrm>
            <a:off x="10198635" y="2066458"/>
            <a:ext cx="664615" cy="540000"/>
          </a:xfrm>
          <a:prstGeom prst="rect">
            <a:avLst/>
          </a:prstGeom>
          <a:solidFill>
            <a:srgbClr val="B7F1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4" name="Rectangle 23">
            <a:extLst>
              <a:ext uri="{FF2B5EF4-FFF2-40B4-BE49-F238E27FC236}">
                <a16:creationId xmlns:a16="http://schemas.microsoft.com/office/drawing/2014/main" id="{6C786CB5-EEC7-A80D-6E79-BC39B110458C}"/>
              </a:ext>
            </a:extLst>
          </p:cNvPr>
          <p:cNvSpPr/>
          <p:nvPr/>
        </p:nvSpPr>
        <p:spPr>
          <a:xfrm>
            <a:off x="8190080" y="5318898"/>
            <a:ext cx="664615" cy="540000"/>
          </a:xfrm>
          <a:prstGeom prst="rect">
            <a:avLst/>
          </a:prstGeom>
          <a:solidFill>
            <a:srgbClr val="94E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5" name="Rectangle 24">
            <a:extLst>
              <a:ext uri="{FF2B5EF4-FFF2-40B4-BE49-F238E27FC236}">
                <a16:creationId xmlns:a16="http://schemas.microsoft.com/office/drawing/2014/main" id="{43894062-31A8-BC91-A9EA-F0C7E95B7ADB}"/>
              </a:ext>
            </a:extLst>
          </p:cNvPr>
          <p:cNvSpPr/>
          <p:nvPr/>
        </p:nvSpPr>
        <p:spPr>
          <a:xfrm>
            <a:off x="11529029" y="4777664"/>
            <a:ext cx="664615" cy="1080000"/>
          </a:xfrm>
          <a:prstGeom prst="rect">
            <a:avLst/>
          </a:prstGeom>
          <a:solidFill>
            <a:srgbClr val="94EB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26" name="Text Placeholder 8">
            <a:extLst>
              <a:ext uri="{FF2B5EF4-FFF2-40B4-BE49-F238E27FC236}">
                <a16:creationId xmlns:a16="http://schemas.microsoft.com/office/drawing/2014/main" id="{7AC20067-BE4D-A2A4-875E-9764B1FF4C04}"/>
              </a:ext>
            </a:extLst>
          </p:cNvPr>
          <p:cNvSpPr>
            <a:spLocks noGrp="1"/>
          </p:cNvSpPr>
          <p:nvPr userDrawn="1">
            <p:ph type="body" sz="quarter" idx="13" hasCustomPrompt="1"/>
          </p:nvPr>
        </p:nvSpPr>
        <p:spPr>
          <a:xfrm>
            <a:off x="385012" y="2767030"/>
            <a:ext cx="6404996" cy="741229"/>
          </a:xfrm>
          <a:prstGeom prst="rect">
            <a:avLst/>
          </a:prstGeom>
          <a:noFill/>
        </p:spPr>
        <p:txBody>
          <a:bodyPr wrap="square" lIns="0">
            <a:spAutoFit/>
          </a:bodyPr>
          <a:lstStyle>
            <a:lvl1pPr marL="0" indent="0">
              <a:lnSpc>
                <a:spcPct val="100000"/>
              </a:lnSpc>
              <a:spcBef>
                <a:spcPts val="400"/>
              </a:spcBef>
              <a:spcAft>
                <a:spcPts val="600"/>
              </a:spcAft>
              <a:buNone/>
              <a:defRPr sz="1400" b="0">
                <a:solidFill>
                  <a:srgbClr val="003E6B"/>
                </a:solidFill>
                <a:latin typeface="Rubik Medium" pitchFamily="2" charset="-79"/>
                <a:cs typeface="Rubik Medium" pitchFamily="2" charset="-79"/>
              </a:defRPr>
            </a:lvl1pPr>
            <a:lvl2pPr marL="0" indent="0">
              <a:lnSpc>
                <a:spcPct val="100000"/>
              </a:lnSpc>
              <a:spcBef>
                <a:spcPts val="400"/>
              </a:spcBef>
              <a:spcAft>
                <a:spcPts val="300"/>
              </a:spcAft>
              <a:buFontTx/>
              <a:buNone/>
              <a:defRPr sz="1000" b="0">
                <a:solidFill>
                  <a:schemeClr val="tx1"/>
                </a:solidFill>
                <a:latin typeface="+mn-lt"/>
                <a:cs typeface="Rubik SemiBold" pitchFamily="2" charset="-79"/>
              </a:defRPr>
            </a:lvl2pPr>
          </a:lstStyle>
          <a:p>
            <a:pPr lvl="0"/>
            <a:r>
              <a:rPr lang="en-US"/>
              <a:t>Section Heading 1</a:t>
            </a:r>
          </a:p>
          <a:p>
            <a:pPr lvl="1"/>
            <a:r>
              <a:rPr lang="en-US"/>
              <a:t>Section Heading 2</a:t>
            </a:r>
          </a:p>
          <a:p>
            <a:pPr lvl="1"/>
            <a:r>
              <a:rPr lang="en-US"/>
              <a:t>Section Heading 3</a:t>
            </a:r>
          </a:p>
        </p:txBody>
      </p:sp>
    </p:spTree>
    <p:extLst>
      <p:ext uri="{BB962C8B-B14F-4D97-AF65-F5344CB8AC3E}">
        <p14:creationId xmlns:p14="http://schemas.microsoft.com/office/powerpoint/2010/main" val="37692210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2" name="Text Placeholder 11">
            <a:extLst>
              <a:ext uri="{FF2B5EF4-FFF2-40B4-BE49-F238E27FC236}">
                <a16:creationId xmlns:a16="http://schemas.microsoft.com/office/drawing/2014/main" id="{87D75273-A241-EB87-0996-222BB835A0A9}"/>
              </a:ext>
            </a:extLst>
          </p:cNvPr>
          <p:cNvSpPr>
            <a:spLocks noGrp="1"/>
          </p:cNvSpPr>
          <p:nvPr>
            <p:ph type="body" sz="quarter" idx="13"/>
          </p:nvPr>
        </p:nvSpPr>
        <p:spPr>
          <a:xfrm>
            <a:off x="385231" y="678731"/>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Title 2">
            <a:extLst>
              <a:ext uri="{FF2B5EF4-FFF2-40B4-BE49-F238E27FC236}">
                <a16:creationId xmlns:a16="http://schemas.microsoft.com/office/drawing/2014/main" id="{98241876-FA27-3434-8466-CE39146A24A6}"/>
              </a:ext>
            </a:extLst>
          </p:cNvPr>
          <p:cNvSpPr>
            <a:spLocks noGrp="1"/>
          </p:cNvSpPr>
          <p:nvPr>
            <p:ph type="title"/>
          </p:nvPr>
        </p:nvSpPr>
        <p:spPr>
          <a:xfrm>
            <a:off x="385231" y="318635"/>
            <a:ext cx="9997511" cy="307777"/>
          </a:xfrm>
        </p:spPr>
        <p:txBody>
          <a:bodyPr/>
          <a:lstStyle/>
          <a:p>
            <a:r>
              <a:rPr lang="en-GB" noProof="0"/>
              <a:t>Click to edit Master title style</a:t>
            </a:r>
          </a:p>
        </p:txBody>
      </p:sp>
    </p:spTree>
    <p:extLst>
      <p:ext uri="{BB962C8B-B14F-4D97-AF65-F5344CB8AC3E}">
        <p14:creationId xmlns:p14="http://schemas.microsoft.com/office/powerpoint/2010/main" val="25694513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Blank with grey background">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2" name="Text Placeholder 11">
            <a:extLst>
              <a:ext uri="{FF2B5EF4-FFF2-40B4-BE49-F238E27FC236}">
                <a16:creationId xmlns:a16="http://schemas.microsoft.com/office/drawing/2014/main" id="{87D75273-A241-EB87-0996-222BB835A0A9}"/>
              </a:ext>
            </a:extLst>
          </p:cNvPr>
          <p:cNvSpPr>
            <a:spLocks noGrp="1"/>
          </p:cNvSpPr>
          <p:nvPr>
            <p:ph type="body" sz="quarter" idx="13"/>
          </p:nvPr>
        </p:nvSpPr>
        <p:spPr>
          <a:xfrm>
            <a:off x="385231" y="678731"/>
            <a:ext cx="9997511" cy="215444"/>
          </a:xfrm>
          <a:prstGeom prst="rect">
            <a:avLst/>
          </a:prstGeom>
        </p:spPr>
        <p:txBody>
          <a:bodyPr vert="horz" wrap="square" lIns="0" tIns="0" rIns="0" bIns="0" rtlCol="0">
            <a:spAutoFit/>
          </a:bodyPr>
          <a:lstStyle>
            <a:lvl1pPr>
              <a:defRPr lang="en-US" sz="1400" dirty="0">
                <a:solidFill>
                  <a:schemeClr val="accent1"/>
                </a:solidFill>
                <a:latin typeface="Rubik Medium" pitchFamily="2" charset="-79"/>
                <a:cs typeface="Rubik Medium" pitchFamily="2" charset="-79"/>
              </a:defRPr>
            </a:lvl1pPr>
          </a:lstStyle>
          <a:p>
            <a:pPr lvl="0">
              <a:buFontTx/>
            </a:pPr>
            <a:r>
              <a:rPr lang="en-GB" noProof="0"/>
              <a:t>Click to edit Master text styles</a:t>
            </a:r>
          </a:p>
        </p:txBody>
      </p:sp>
      <p:sp>
        <p:nvSpPr>
          <p:cNvPr id="3" name="Title 2">
            <a:extLst>
              <a:ext uri="{FF2B5EF4-FFF2-40B4-BE49-F238E27FC236}">
                <a16:creationId xmlns:a16="http://schemas.microsoft.com/office/drawing/2014/main" id="{98241876-FA27-3434-8466-CE39146A24A6}"/>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4" name="Text Placeholder 8">
            <a:extLst>
              <a:ext uri="{FF2B5EF4-FFF2-40B4-BE49-F238E27FC236}">
                <a16:creationId xmlns:a16="http://schemas.microsoft.com/office/drawing/2014/main" id="{A2EA0EDC-1A60-1B61-9161-934739C45D50}"/>
              </a:ext>
            </a:extLst>
          </p:cNvPr>
          <p:cNvSpPr>
            <a:spLocks noGrp="1"/>
          </p:cNvSpPr>
          <p:nvPr>
            <p:ph type="body" sz="quarter" idx="14"/>
          </p:nvPr>
        </p:nvSpPr>
        <p:spPr>
          <a:xfrm>
            <a:off x="-768" y="1226663"/>
            <a:ext cx="12191999" cy="4551839"/>
          </a:xfrm>
          <a:prstGeom prst="rect">
            <a:avLst/>
          </a:prstGeom>
          <a:solidFill>
            <a:schemeClr val="tx2"/>
          </a:solidFill>
        </p:spPr>
        <p:txBody>
          <a:bodyPr lIns="313200" tIns="108000" rIns="313200" bIns="108000">
            <a:noAutofit/>
          </a:bodyPr>
          <a:lstStyle>
            <a:lvl1pPr marL="0" indent="0">
              <a:spcBef>
                <a:spcPts val="600"/>
              </a:spcBef>
              <a:spcAft>
                <a:spcPts val="600"/>
              </a:spcAft>
              <a:buNone/>
              <a:defRPr sz="1000" b="0">
                <a:solidFill>
                  <a:schemeClr val="tx1"/>
                </a:solidFill>
                <a:latin typeface="Rubik Medium" pitchFamily="2" charset="-79"/>
                <a:cs typeface="Rubik Medium" pitchFamily="2" charset="-79"/>
              </a:defRPr>
            </a:lvl1pPr>
            <a:lvl2pPr marL="0" indent="0">
              <a:spcBef>
                <a:spcPts val="0"/>
              </a:spcBef>
              <a:spcAft>
                <a:spcPts val="600"/>
              </a:spcAft>
              <a:buClr>
                <a:schemeClr val="tx1"/>
              </a:buClr>
              <a:buSzPct val="100000"/>
              <a:buFont typeface="Arial" panose="020B0604020202020204" pitchFamily="34" charset="0"/>
              <a:buNone/>
              <a:defRPr sz="1000">
                <a:solidFill>
                  <a:schemeClr val="tx1"/>
                </a:solidFill>
              </a:defRPr>
            </a:lvl2pPr>
            <a:lvl3pPr>
              <a:defRPr sz="1000"/>
            </a:lvl3pPr>
          </a:lstStyle>
          <a:p>
            <a:pPr lvl="0"/>
            <a:endParaRPr lang="en-GB" noProof="0"/>
          </a:p>
        </p:txBody>
      </p:sp>
    </p:spTree>
    <p:extLst>
      <p:ext uri="{BB962C8B-B14F-4D97-AF65-F5344CB8AC3E}">
        <p14:creationId xmlns:p14="http://schemas.microsoft.com/office/powerpoint/2010/main" val="20837767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ext">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4" name="Text Placeholder 13">
            <a:extLst>
              <a:ext uri="{FF2B5EF4-FFF2-40B4-BE49-F238E27FC236}">
                <a16:creationId xmlns:a16="http://schemas.microsoft.com/office/drawing/2014/main" id="{D3D9027B-82C9-1BA9-4459-E26AA6B97A82}"/>
              </a:ext>
            </a:extLst>
          </p:cNvPr>
          <p:cNvSpPr>
            <a:spLocks noGrp="1"/>
          </p:cNvSpPr>
          <p:nvPr>
            <p:ph type="body" sz="quarter" idx="15"/>
          </p:nvPr>
        </p:nvSpPr>
        <p:spPr>
          <a:xfrm>
            <a:off x="385227" y="1335600"/>
            <a:ext cx="11419911" cy="4325936"/>
          </a:xfrm>
          <a:prstGeom prst="rect">
            <a:avLst/>
          </a:prstGeom>
        </p:spPr>
        <p:txBody>
          <a:bodyPr/>
          <a:lstStyle>
            <a:lvl2pPr marL="0" indent="0">
              <a:defRPr/>
            </a:lvl2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 name="Title 1">
            <a:extLst>
              <a:ext uri="{FF2B5EF4-FFF2-40B4-BE49-F238E27FC236}">
                <a16:creationId xmlns:a16="http://schemas.microsoft.com/office/drawing/2014/main" id="{009A13AA-1463-2467-2334-ADF47DBDEDE4}"/>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4" name="Text Placeholder 11">
            <a:extLst>
              <a:ext uri="{FF2B5EF4-FFF2-40B4-BE49-F238E27FC236}">
                <a16:creationId xmlns:a16="http://schemas.microsoft.com/office/drawing/2014/main" id="{ED5D8830-4F25-3EBB-9EE9-3CA0A755584F}"/>
              </a:ext>
            </a:extLst>
          </p:cNvPr>
          <p:cNvSpPr>
            <a:spLocks noGrp="1"/>
          </p:cNvSpPr>
          <p:nvPr>
            <p:ph type="body" sz="quarter" idx="13"/>
          </p:nvPr>
        </p:nvSpPr>
        <p:spPr>
          <a:xfrm>
            <a:off x="385231" y="680403"/>
            <a:ext cx="9997511" cy="215444"/>
          </a:xfrm>
          <a:prstGeom prst="rect">
            <a:avLst/>
          </a:prstGeom>
        </p:spPr>
        <p:txBody>
          <a:bodyPr wrap="square">
            <a:spAutoFit/>
          </a:bodyPr>
          <a:lstStyle>
            <a:lvl1pPr marL="0" indent="0">
              <a:buFontTx/>
              <a:buNone/>
              <a:defRPr sz="1400">
                <a:solidFill>
                  <a:schemeClr val="accent1"/>
                </a:solidFill>
                <a:latin typeface="+mj-lt"/>
                <a:cs typeface="Rubik Bold" pitchFamily="2" charset="-79"/>
              </a:defRPr>
            </a:lvl1pPr>
          </a:lstStyle>
          <a:p>
            <a:pPr lvl="0"/>
            <a:r>
              <a:rPr lang="en-GB" noProof="0"/>
              <a:t>Click to edit Master text styles</a:t>
            </a:r>
          </a:p>
        </p:txBody>
      </p:sp>
      <p:sp>
        <p:nvSpPr>
          <p:cNvPr id="3" name="Text Placeholder 17">
            <a:extLst>
              <a:ext uri="{FF2B5EF4-FFF2-40B4-BE49-F238E27FC236}">
                <a16:creationId xmlns:a16="http://schemas.microsoft.com/office/drawing/2014/main" id="{B2114448-657D-71C4-0F2F-DDAEAFF5DB19}"/>
              </a:ext>
            </a:extLst>
          </p:cNvPr>
          <p:cNvSpPr>
            <a:spLocks noGrp="1"/>
          </p:cNvSpPr>
          <p:nvPr>
            <p:ph type="body" sz="quarter" idx="17" hasCustomPrompt="1"/>
          </p:nvPr>
        </p:nvSpPr>
        <p:spPr>
          <a:xfrm>
            <a:off x="385227" y="5904364"/>
            <a:ext cx="11418092" cy="153888"/>
          </a:xfrm>
          <a:prstGeom prst="rect">
            <a:avLst/>
          </a:prstGeom>
          <a:noFill/>
        </p:spPr>
        <p:txBody>
          <a:bodyPr anchor="ctr" anchorCtr="0">
            <a:spAutoFit/>
          </a:bodyPr>
          <a:lstStyle>
            <a:lvl1pPr marL="0" indent="0" algn="ctr">
              <a:buNone/>
              <a:defRPr b="0">
                <a:solidFill>
                  <a:srgbClr val="7F7F7F"/>
                </a:solidFill>
              </a:defRPr>
            </a:lvl1pPr>
          </a:lstStyle>
          <a:p>
            <a:pPr lvl="0"/>
            <a:r>
              <a:rPr lang="en-GB" noProof="0"/>
              <a:t>Click to add text</a:t>
            </a:r>
          </a:p>
        </p:txBody>
      </p:sp>
    </p:spTree>
    <p:extLst>
      <p:ext uri="{BB962C8B-B14F-4D97-AF65-F5344CB8AC3E}">
        <p14:creationId xmlns:p14="http://schemas.microsoft.com/office/powerpoint/2010/main" val="131105286"/>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12" name="Text Placeholder 2">
            <a:extLst>
              <a:ext uri="{FF2B5EF4-FFF2-40B4-BE49-F238E27FC236}">
                <a16:creationId xmlns:a16="http://schemas.microsoft.com/office/drawing/2014/main" id="{0CFE4A62-F794-E82A-7990-55640EE8EF96}"/>
              </a:ext>
            </a:extLst>
          </p:cNvPr>
          <p:cNvSpPr>
            <a:spLocks noGrp="1"/>
          </p:cNvSpPr>
          <p:nvPr>
            <p:ph type="body" idx="14"/>
          </p:nvPr>
        </p:nvSpPr>
        <p:spPr>
          <a:xfrm>
            <a:off x="385227" y="1336340"/>
            <a:ext cx="11418092" cy="153888"/>
          </a:xfrm>
          <a:prstGeom prst="rect">
            <a:avLst/>
          </a:prstGeom>
        </p:spPr>
        <p:txBody>
          <a:bodyPr vert="horz" wrap="square" lIns="0" tIns="0" rIns="0" bIns="0" rtlCol="0" anchor="t" anchorCtr="0">
            <a:spAutoFit/>
          </a:bodyPr>
          <a:lstStyle>
            <a:lvl1pPr>
              <a:defRPr lang="en-US" b="0" dirty="0">
                <a:solidFill>
                  <a:schemeClr val="tx1"/>
                </a:solidFill>
                <a:latin typeface="Rubik Medium" pitchFamily="2" charset="-79"/>
                <a:cs typeface="Rubik Medium" pitchFamily="2" charset="-79"/>
              </a:defRPr>
            </a:lvl1pPr>
          </a:lstStyle>
          <a:p>
            <a:pPr lvl="0">
              <a:spcBef>
                <a:spcPts val="600"/>
              </a:spcBef>
            </a:pPr>
            <a:r>
              <a:rPr lang="en-GB" noProof="0"/>
              <a:t>Click to edit Master text styles</a:t>
            </a:r>
          </a:p>
        </p:txBody>
      </p:sp>
      <p:sp>
        <p:nvSpPr>
          <p:cNvPr id="18" name="Content Placeholder 17">
            <a:extLst>
              <a:ext uri="{FF2B5EF4-FFF2-40B4-BE49-F238E27FC236}">
                <a16:creationId xmlns:a16="http://schemas.microsoft.com/office/drawing/2014/main" id="{F410CEA7-1F64-D9AD-ED71-F24B4F19D1ED}"/>
              </a:ext>
            </a:extLst>
          </p:cNvPr>
          <p:cNvSpPr>
            <a:spLocks noGrp="1"/>
          </p:cNvSpPr>
          <p:nvPr>
            <p:ph sz="quarter" idx="15"/>
          </p:nvPr>
        </p:nvSpPr>
        <p:spPr>
          <a:xfrm>
            <a:off x="385227" y="1594800"/>
            <a:ext cx="11418092" cy="4063920"/>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2" name="Text Placeholder 17">
            <a:extLst>
              <a:ext uri="{FF2B5EF4-FFF2-40B4-BE49-F238E27FC236}">
                <a16:creationId xmlns:a16="http://schemas.microsoft.com/office/drawing/2014/main" id="{6DE5A846-6DDD-7C4E-1FF1-FCEEE83EBB3E}"/>
              </a:ext>
            </a:extLst>
          </p:cNvPr>
          <p:cNvSpPr>
            <a:spLocks noGrp="1"/>
          </p:cNvSpPr>
          <p:nvPr>
            <p:ph type="body" sz="quarter" idx="17" hasCustomPrompt="1"/>
          </p:nvPr>
        </p:nvSpPr>
        <p:spPr>
          <a:xfrm>
            <a:off x="385227" y="5904364"/>
            <a:ext cx="11418092" cy="153888"/>
          </a:xfrm>
          <a:prstGeom prst="rect">
            <a:avLst/>
          </a:prstGeom>
          <a:noFill/>
        </p:spPr>
        <p:txBody>
          <a:bodyPr anchor="ctr" anchorCtr="0">
            <a:spAutoFit/>
          </a:bodyPr>
          <a:lstStyle>
            <a:lvl1pPr marL="0" indent="0" algn="ctr">
              <a:buNone/>
              <a:defRPr b="0">
                <a:solidFill>
                  <a:srgbClr val="7F7F7F"/>
                </a:solidFill>
              </a:defRPr>
            </a:lvl1pPr>
          </a:lstStyle>
          <a:p>
            <a:pPr lvl="0"/>
            <a:r>
              <a:rPr lang="en-GB" noProof="0"/>
              <a:t>Click to add text</a:t>
            </a:r>
          </a:p>
        </p:txBody>
      </p:sp>
      <p:sp>
        <p:nvSpPr>
          <p:cNvPr id="4" name="Title 3">
            <a:extLst>
              <a:ext uri="{FF2B5EF4-FFF2-40B4-BE49-F238E27FC236}">
                <a16:creationId xmlns:a16="http://schemas.microsoft.com/office/drawing/2014/main" id="{BD8CC43B-7CCA-3B3D-F9CD-B49F143A385F}"/>
              </a:ext>
            </a:extLst>
          </p:cNvPr>
          <p:cNvSpPr>
            <a:spLocks noGrp="1"/>
          </p:cNvSpPr>
          <p:nvPr>
            <p:ph type="title"/>
          </p:nvPr>
        </p:nvSpPr>
        <p:spPr>
          <a:xfrm>
            <a:off x="385231" y="318635"/>
            <a:ext cx="9997511" cy="307777"/>
          </a:xfrm>
        </p:spPr>
        <p:txBody>
          <a:bodyPr/>
          <a:lstStyle/>
          <a:p>
            <a:r>
              <a:rPr lang="en-GB" noProof="0"/>
              <a:t>Click to edit Master title style</a:t>
            </a:r>
          </a:p>
        </p:txBody>
      </p:sp>
      <p:sp>
        <p:nvSpPr>
          <p:cNvPr id="8" name="Text Placeholder 11">
            <a:extLst>
              <a:ext uri="{FF2B5EF4-FFF2-40B4-BE49-F238E27FC236}">
                <a16:creationId xmlns:a16="http://schemas.microsoft.com/office/drawing/2014/main" id="{5EFE8273-2D8C-6AAA-F239-FABBAD427FF0}"/>
              </a:ext>
            </a:extLst>
          </p:cNvPr>
          <p:cNvSpPr>
            <a:spLocks noGrp="1"/>
          </p:cNvSpPr>
          <p:nvPr>
            <p:ph type="body" sz="quarter" idx="13"/>
          </p:nvPr>
        </p:nvSpPr>
        <p:spPr>
          <a:xfrm>
            <a:off x="385231" y="680403"/>
            <a:ext cx="9997511" cy="215444"/>
          </a:xfrm>
          <a:prstGeom prst="rect">
            <a:avLst/>
          </a:prstGeom>
        </p:spPr>
        <p:txBody>
          <a:bodyPr vert="horz" wrap="square" lIns="0" tIns="0" rIns="0" bIns="0" rtlCol="0">
            <a:spAutoFit/>
          </a:bodyPr>
          <a:lstStyle>
            <a:lvl1pPr>
              <a:defRPr lang="en-US" sz="1400" dirty="0">
                <a:solidFill>
                  <a:schemeClr val="accent1"/>
                </a:solidFill>
                <a:latin typeface="+mj-lt"/>
                <a:cs typeface="Rubik Bold" pitchFamily="2" charset="-79"/>
              </a:defRPr>
            </a:lvl1pPr>
          </a:lstStyle>
          <a:p>
            <a:pPr lvl="0">
              <a:buFontTx/>
            </a:pPr>
            <a:r>
              <a:rPr lang="en-GB" noProof="0"/>
              <a:t>Click to edit Master text styles</a:t>
            </a:r>
          </a:p>
        </p:txBody>
      </p:sp>
    </p:spTree>
    <p:extLst>
      <p:ext uri="{BB962C8B-B14F-4D97-AF65-F5344CB8AC3E}">
        <p14:creationId xmlns:p14="http://schemas.microsoft.com/office/powerpoint/2010/main" val="138360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xt with grey highlight box">
    <p:spTree>
      <p:nvGrpSpPr>
        <p:cNvPr id="1" name=""/>
        <p:cNvGrpSpPr/>
        <p:nvPr/>
      </p:nvGrpSpPr>
      <p:grpSpPr>
        <a:xfrm>
          <a:off x="0" y="0"/>
          <a:ext cx="0" cy="0"/>
          <a:chOff x="0" y="0"/>
          <a:chExt cx="0" cy="0"/>
        </a:xfrm>
      </p:grpSpPr>
      <p:sp>
        <p:nvSpPr>
          <p:cNvPr id="5" name="Footer Placeholder 4"/>
          <p:cNvSpPr>
            <a:spLocks noGrp="1"/>
          </p:cNvSpPr>
          <p:nvPr>
            <p:ph type="ftr" sz="quarter" idx="11"/>
          </p:nvPr>
        </p:nvSpPr>
        <p:spPr>
          <a:xfrm>
            <a:off x="385229" y="6648663"/>
            <a:ext cx="11311474" cy="96950"/>
          </a:xfrm>
          <a:prstGeom prst="rect">
            <a:avLst/>
          </a:prstGeom>
        </p:spPr>
        <p:txBody>
          <a:bodyPr/>
          <a:lstStyle/>
          <a:p>
            <a:endParaRPr lang="en-GB" noProof="0"/>
          </a:p>
        </p:txBody>
      </p:sp>
      <p:sp>
        <p:nvSpPr>
          <p:cNvPr id="9" name="Text Placeholder 8"/>
          <p:cNvSpPr>
            <a:spLocks noGrp="1"/>
          </p:cNvSpPr>
          <p:nvPr>
            <p:ph type="body" sz="quarter" idx="14"/>
          </p:nvPr>
        </p:nvSpPr>
        <p:spPr>
          <a:xfrm>
            <a:off x="-768" y="1226665"/>
            <a:ext cx="12191999" cy="1295327"/>
          </a:xfrm>
          <a:prstGeom prst="rect">
            <a:avLst/>
          </a:prstGeom>
          <a:solidFill>
            <a:schemeClr val="tx2"/>
          </a:solidFill>
        </p:spPr>
        <p:txBody>
          <a:bodyPr lIns="313200" tIns="108000" rIns="313200" bIns="108000">
            <a:spAutoFit/>
          </a:bodyPr>
          <a:lstStyle>
            <a:lvl1pPr marL="0" indent="0">
              <a:spcBef>
                <a:spcPts val="600"/>
              </a:spcBef>
              <a:spcAft>
                <a:spcPts val="600"/>
              </a:spcAft>
              <a:buNone/>
              <a:defRPr sz="1000" b="0">
                <a:solidFill>
                  <a:schemeClr val="tx1"/>
                </a:solidFill>
                <a:latin typeface="Rubik Medium" pitchFamily="2" charset="-79"/>
                <a:cs typeface="Rubik Medium" pitchFamily="2" charset="-79"/>
              </a:defRPr>
            </a:lvl1pPr>
            <a:lvl2pPr marL="0" indent="0">
              <a:spcBef>
                <a:spcPts val="0"/>
              </a:spcBef>
              <a:spcAft>
                <a:spcPts val="600"/>
              </a:spcAft>
              <a:buClr>
                <a:schemeClr val="tx1"/>
              </a:buClr>
              <a:buSzPct val="100000"/>
              <a:buFont typeface="Arial" panose="020B0604020202020204" pitchFamily="34" charset="0"/>
              <a:buNone/>
              <a:defRPr sz="1000">
                <a:solidFill>
                  <a:schemeClr val="tx1"/>
                </a:solidFill>
              </a:defRPr>
            </a:lvl2pPr>
            <a:lvl3pPr>
              <a:defRPr sz="1000"/>
            </a:lvl3p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0" name="Text Placeholder 9">
            <a:extLst>
              <a:ext uri="{FF2B5EF4-FFF2-40B4-BE49-F238E27FC236}">
                <a16:creationId xmlns:a16="http://schemas.microsoft.com/office/drawing/2014/main" id="{CA9065B5-CD50-989B-E01E-D1934AF2A106}"/>
              </a:ext>
            </a:extLst>
          </p:cNvPr>
          <p:cNvSpPr>
            <a:spLocks noGrp="1"/>
          </p:cNvSpPr>
          <p:nvPr>
            <p:ph type="body" sz="quarter" idx="15"/>
          </p:nvPr>
        </p:nvSpPr>
        <p:spPr>
          <a:xfrm>
            <a:off x="390368" y="2613825"/>
            <a:ext cx="11422185" cy="3040857"/>
          </a:xfrm>
          <a:prstGeom prst="rect">
            <a:avLst/>
          </a:prstGeom>
        </p:spPr>
        <p:txBody>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8" name="Text Placeholder 11">
            <a:extLst>
              <a:ext uri="{FF2B5EF4-FFF2-40B4-BE49-F238E27FC236}">
                <a16:creationId xmlns:a16="http://schemas.microsoft.com/office/drawing/2014/main" id="{2A6F66C1-D872-CBB3-BA64-0A0B91E2FD31}"/>
              </a:ext>
            </a:extLst>
          </p:cNvPr>
          <p:cNvSpPr>
            <a:spLocks noGrp="1"/>
          </p:cNvSpPr>
          <p:nvPr>
            <p:ph type="body" sz="quarter" idx="13"/>
          </p:nvPr>
        </p:nvSpPr>
        <p:spPr>
          <a:xfrm>
            <a:off x="385237" y="680403"/>
            <a:ext cx="9997513" cy="215444"/>
          </a:xfrm>
          <a:prstGeom prst="rect">
            <a:avLst/>
          </a:prstGeom>
        </p:spPr>
        <p:txBody>
          <a:bodyPr wrap="square">
            <a:spAutoFit/>
          </a:bodyPr>
          <a:lstStyle>
            <a:lvl1pPr marL="0" indent="0">
              <a:buFontTx/>
              <a:buNone/>
              <a:defRPr sz="1400">
                <a:solidFill>
                  <a:schemeClr val="accent1"/>
                </a:solidFill>
                <a:latin typeface="+mj-lt"/>
                <a:cs typeface="Rubik Bold" pitchFamily="2" charset="-79"/>
              </a:defRPr>
            </a:lvl1pPr>
          </a:lstStyle>
          <a:p>
            <a:pPr lvl="0"/>
            <a:r>
              <a:rPr lang="en-GB" noProof="0"/>
              <a:t>Click to edit Master text styles</a:t>
            </a:r>
          </a:p>
        </p:txBody>
      </p:sp>
      <p:sp>
        <p:nvSpPr>
          <p:cNvPr id="4" name="Title 3">
            <a:extLst>
              <a:ext uri="{FF2B5EF4-FFF2-40B4-BE49-F238E27FC236}">
                <a16:creationId xmlns:a16="http://schemas.microsoft.com/office/drawing/2014/main" id="{E80913A8-992D-6CA9-2AB4-AFA486387BFC}"/>
              </a:ext>
            </a:extLst>
          </p:cNvPr>
          <p:cNvSpPr>
            <a:spLocks noGrp="1"/>
          </p:cNvSpPr>
          <p:nvPr>
            <p:ph type="title"/>
          </p:nvPr>
        </p:nvSpPr>
        <p:spPr/>
        <p:txBody>
          <a:bodyPr/>
          <a:lstStyle/>
          <a:p>
            <a:r>
              <a:rPr lang="en-GB" noProof="0"/>
              <a:t>Click to edit Master title style</a:t>
            </a:r>
          </a:p>
        </p:txBody>
      </p:sp>
      <p:sp>
        <p:nvSpPr>
          <p:cNvPr id="2" name="Text Placeholder 17">
            <a:extLst>
              <a:ext uri="{FF2B5EF4-FFF2-40B4-BE49-F238E27FC236}">
                <a16:creationId xmlns:a16="http://schemas.microsoft.com/office/drawing/2014/main" id="{92F01C69-49BA-6EE4-9EDF-4F87FD261FAE}"/>
              </a:ext>
            </a:extLst>
          </p:cNvPr>
          <p:cNvSpPr>
            <a:spLocks noGrp="1"/>
          </p:cNvSpPr>
          <p:nvPr>
            <p:ph type="body" sz="quarter" idx="23" hasCustomPrompt="1"/>
          </p:nvPr>
        </p:nvSpPr>
        <p:spPr>
          <a:xfrm>
            <a:off x="382544" y="5903988"/>
            <a:ext cx="11428455" cy="153888"/>
          </a:xfrm>
          <a:noFill/>
        </p:spPr>
        <p:txBody>
          <a:bodyPr wrap="square">
            <a:spAutoFit/>
          </a:bodyPr>
          <a:lstStyle>
            <a:lvl1pPr marL="0" indent="0" algn="ctr">
              <a:buNone/>
              <a:defRPr b="0">
                <a:solidFill>
                  <a:schemeClr val="bg1">
                    <a:lumMod val="50000"/>
                  </a:schemeClr>
                </a:solidFill>
              </a:defRPr>
            </a:lvl1pPr>
          </a:lstStyle>
          <a:p>
            <a:pPr lvl="0"/>
            <a:r>
              <a:rPr lang="en-GB" noProof="0"/>
              <a:t>Click to add text</a:t>
            </a:r>
          </a:p>
        </p:txBody>
      </p:sp>
    </p:spTree>
    <p:extLst>
      <p:ext uri="{BB962C8B-B14F-4D97-AF65-F5344CB8AC3E}">
        <p14:creationId xmlns:p14="http://schemas.microsoft.com/office/powerpoint/2010/main" val="366510311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bwMode="gray">
          <a:xfrm>
            <a:off x="385231" y="318635"/>
            <a:ext cx="9997511" cy="307777"/>
          </a:xfrm>
          <a:prstGeom prst="rect">
            <a:avLst/>
          </a:prstGeom>
        </p:spPr>
        <p:txBody>
          <a:bodyPr vert="horz" wrap="square" lIns="0" tIns="0" rIns="0" bIns="0" rtlCol="0" anchor="t" anchorCtr="0">
            <a:noAutofit/>
          </a:bodyPr>
          <a:lstStyle/>
          <a:p>
            <a:r>
              <a:rPr lang="en-GB" noProof="0"/>
              <a:t>Click to edit Master title style</a:t>
            </a:r>
          </a:p>
        </p:txBody>
      </p:sp>
      <p:sp>
        <p:nvSpPr>
          <p:cNvPr id="5" name="Footer Placeholder 4"/>
          <p:cNvSpPr>
            <a:spLocks noGrp="1"/>
          </p:cNvSpPr>
          <p:nvPr>
            <p:ph type="ftr" sz="quarter" idx="3"/>
          </p:nvPr>
        </p:nvSpPr>
        <p:spPr bwMode="gray">
          <a:xfrm>
            <a:off x="385229" y="6648663"/>
            <a:ext cx="11311474" cy="96950"/>
          </a:xfrm>
          <a:prstGeom prst="rect">
            <a:avLst/>
          </a:prstGeom>
        </p:spPr>
        <p:txBody>
          <a:bodyPr vert="horz" wrap="square" lIns="0" tIns="0" rIns="0" bIns="0" rtlCol="0" anchor="b" anchorCtr="0">
            <a:spAutoFit/>
          </a:bodyPr>
          <a:lstStyle>
            <a:lvl1pPr algn="l">
              <a:lnSpc>
                <a:spcPct val="90000"/>
              </a:lnSpc>
              <a:spcBef>
                <a:spcPts val="200"/>
              </a:spcBef>
              <a:defRPr sz="700">
                <a:solidFill>
                  <a:schemeClr val="bg1">
                    <a:lumMod val="50000"/>
                  </a:schemeClr>
                </a:solidFill>
                <a:latin typeface="+mn-lt"/>
                <a:cs typeface="Rubik Medium" pitchFamily="2" charset="-79"/>
              </a:defRPr>
            </a:lvl1pPr>
          </a:lstStyle>
          <a:p>
            <a:endParaRPr lang="en-GB" noProof="0"/>
          </a:p>
        </p:txBody>
      </p:sp>
      <p:sp>
        <p:nvSpPr>
          <p:cNvPr id="21" name="Date Placeholder 4">
            <a:extLst>
              <a:ext uri="{FF2B5EF4-FFF2-40B4-BE49-F238E27FC236}">
                <a16:creationId xmlns:a16="http://schemas.microsoft.com/office/drawing/2014/main" id="{692AFEC3-CECB-236C-4814-64D9AA55EA23}"/>
              </a:ext>
            </a:extLst>
          </p:cNvPr>
          <p:cNvSpPr txBox="1">
            <a:spLocks/>
          </p:cNvSpPr>
          <p:nvPr userDrawn="1"/>
        </p:nvSpPr>
        <p:spPr>
          <a:xfrm rot="16200000">
            <a:off x="-67195" y="6445440"/>
            <a:ext cx="522579" cy="107722"/>
          </a:xfrm>
          <a:prstGeom prst="rect">
            <a:avLst/>
          </a:prstGeom>
        </p:spPr>
        <p:txBody>
          <a:bodyPr vert="horz" wrap="none" lIns="0" tIns="0" rIns="0" bIns="0" rtlCol="0" anchor="b" anchorCtr="0">
            <a:spAutoFit/>
          </a:bodyPr>
          <a:lstStyle>
            <a:defPPr>
              <a:defRPr lang="en-US"/>
            </a:defPPr>
            <a:lvl1pPr marL="0" algn="l" defTabSz="914400" rtl="0" eaLnBrk="1" latinLnBrk="0" hangingPunct="1">
              <a:defRPr sz="8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69" rtl="0" eaLnBrk="1" fontAlgn="auto" latinLnBrk="0" hangingPunct="1">
              <a:lnSpc>
                <a:spcPct val="100000"/>
              </a:lnSpc>
              <a:spcBef>
                <a:spcPts val="0"/>
              </a:spcBef>
              <a:spcAft>
                <a:spcPts val="0"/>
              </a:spcAft>
              <a:buClrTx/>
              <a:buSzTx/>
              <a:buFontTx/>
              <a:buNone/>
              <a:tabLst/>
              <a:defRPr/>
            </a:pPr>
            <a:r>
              <a:rPr kumimoji="0" lang="en-GB" sz="700" b="0" i="0" u="none" strike="noStrike" kern="1200" cap="none" spc="0" normalizeH="0" baseline="0" noProof="0" dirty="0">
                <a:ln>
                  <a:noFill/>
                </a:ln>
                <a:solidFill>
                  <a:srgbClr val="7F7F7F"/>
                </a:solidFill>
                <a:effectLst/>
                <a:uLnTx/>
                <a:uFillTx/>
                <a:latin typeface="Rubik Medium" pitchFamily="2" charset="-79"/>
                <a:ea typeface="+mn-ea"/>
                <a:cs typeface="Rubik Medium" pitchFamily="2" charset="-79"/>
              </a:rPr>
              <a:t>© Man 2026</a:t>
            </a:r>
          </a:p>
        </p:txBody>
      </p:sp>
      <p:sp>
        <p:nvSpPr>
          <p:cNvPr id="13" name="Text Placeholder 12">
            <a:extLst>
              <a:ext uri="{FF2B5EF4-FFF2-40B4-BE49-F238E27FC236}">
                <a16:creationId xmlns:a16="http://schemas.microsoft.com/office/drawing/2014/main" id="{638EE19E-C2F9-6239-C435-ECB4399ED2DD}"/>
              </a:ext>
            </a:extLst>
          </p:cNvPr>
          <p:cNvSpPr>
            <a:spLocks noGrp="1"/>
          </p:cNvSpPr>
          <p:nvPr>
            <p:ph type="body" idx="1"/>
          </p:nvPr>
        </p:nvSpPr>
        <p:spPr>
          <a:xfrm>
            <a:off x="385230" y="1335277"/>
            <a:ext cx="11419910" cy="4319399"/>
          </a:xfrm>
          <a:prstGeom prst="rect">
            <a:avLst/>
          </a:prstGeom>
        </p:spPr>
        <p:txBody>
          <a:bodyPr vert="horz" lIns="0" tIns="0" rIns="0" bIns="0" rtlCol="0">
            <a:noAutofit/>
          </a:bodyPr>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14" name="Rectangle 13">
            <a:extLst>
              <a:ext uri="{FF2B5EF4-FFF2-40B4-BE49-F238E27FC236}">
                <a16:creationId xmlns:a16="http://schemas.microsoft.com/office/drawing/2014/main" id="{CCE204ED-7440-8B31-B8AC-5E97236CC77F}"/>
              </a:ext>
            </a:extLst>
          </p:cNvPr>
          <p:cNvSpPr>
            <a:spLocks noChangeAspect="1"/>
          </p:cNvSpPr>
          <p:nvPr userDrawn="1"/>
        </p:nvSpPr>
        <p:spPr>
          <a:xfrm>
            <a:off x="10939065" y="-1222"/>
            <a:ext cx="309600" cy="307777"/>
          </a:xfrm>
          <a:prstGeom prst="rect">
            <a:avLst/>
          </a:prstGeom>
          <a:solidFill>
            <a:srgbClr val="ADF0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16" name="Rectangle 15">
            <a:extLst>
              <a:ext uri="{FF2B5EF4-FFF2-40B4-BE49-F238E27FC236}">
                <a16:creationId xmlns:a16="http://schemas.microsoft.com/office/drawing/2014/main" id="{956D7F19-A6BA-9F94-C64D-6823D775C7AC}"/>
              </a:ext>
            </a:extLst>
          </p:cNvPr>
          <p:cNvSpPr>
            <a:spLocks noChangeAspect="1"/>
          </p:cNvSpPr>
          <p:nvPr userDrawn="1"/>
        </p:nvSpPr>
        <p:spPr>
          <a:xfrm>
            <a:off x="11959493" y="972354"/>
            <a:ext cx="232507" cy="234000"/>
          </a:xfrm>
          <a:prstGeom prst="rect">
            <a:avLst/>
          </a:prstGeom>
          <a:solidFill>
            <a:srgbClr val="ADF0F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GB" sz="1800"/>
          </a:p>
        </p:txBody>
      </p:sp>
      <p:sp>
        <p:nvSpPr>
          <p:cNvPr id="20" name="Rectangle 19">
            <a:extLst>
              <a:ext uri="{FF2B5EF4-FFF2-40B4-BE49-F238E27FC236}">
                <a16:creationId xmlns:a16="http://schemas.microsoft.com/office/drawing/2014/main" id="{FABF50F6-3F2D-DB03-6CB4-4C040707D8C9}"/>
              </a:ext>
            </a:extLst>
          </p:cNvPr>
          <p:cNvSpPr/>
          <p:nvPr userDrawn="1"/>
        </p:nvSpPr>
        <p:spPr>
          <a:xfrm flipH="1">
            <a:off x="11880804" y="6549029"/>
            <a:ext cx="309600" cy="309600"/>
          </a:xfrm>
          <a:prstGeom prst="rect">
            <a:avLst/>
          </a:prstGeom>
          <a:solidFill>
            <a:srgbClr val="4DDEE7"/>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36000" rIns="0" bIns="0" rtlCol="0" anchor="ctr"/>
          <a:lstStyle/>
          <a:p>
            <a:pPr lvl="0" algn="ctr"/>
            <a:fld id="{0125B69B-7A50-448A-B968-21F7C24ED08A}" type="slidenum">
              <a:rPr lang="fr-FR" sz="800" smtClean="0">
                <a:solidFill>
                  <a:srgbClr val="003E6B"/>
                </a:solidFill>
              </a:rPr>
              <a:pPr lvl="0" algn="ctr"/>
              <a:t>‹#›</a:t>
            </a:fld>
            <a:endParaRPr lang="fr-FR" sz="800">
              <a:solidFill>
                <a:srgbClr val="003E6B"/>
              </a:solidFill>
            </a:endParaRPr>
          </a:p>
        </p:txBody>
      </p:sp>
      <p:grpSp>
        <p:nvGrpSpPr>
          <p:cNvPr id="11" name="Group 10">
            <a:extLst>
              <a:ext uri="{FF2B5EF4-FFF2-40B4-BE49-F238E27FC236}">
                <a16:creationId xmlns:a16="http://schemas.microsoft.com/office/drawing/2014/main" id="{3EB81126-C21B-125F-6577-077E43A703A1}"/>
              </a:ext>
            </a:extLst>
          </p:cNvPr>
          <p:cNvGrpSpPr/>
          <p:nvPr userDrawn="1"/>
        </p:nvGrpSpPr>
        <p:grpSpPr>
          <a:xfrm>
            <a:off x="11246669" y="0"/>
            <a:ext cx="943200" cy="980574"/>
            <a:chOff x="9110784" y="0"/>
            <a:chExt cx="788134" cy="1008448"/>
          </a:xfrm>
        </p:grpSpPr>
        <p:sp>
          <p:nvSpPr>
            <p:cNvPr id="10" name="Rectangle 9">
              <a:extLst>
                <a:ext uri="{FF2B5EF4-FFF2-40B4-BE49-F238E27FC236}">
                  <a16:creationId xmlns:a16="http://schemas.microsoft.com/office/drawing/2014/main" id="{05FEAEE2-D6A0-A80A-5F79-4E5B54061C5F}"/>
                </a:ext>
              </a:extLst>
            </p:cNvPr>
            <p:cNvSpPr>
              <a:spLocks noChangeAspect="1"/>
            </p:cNvSpPr>
            <p:nvPr userDrawn="1"/>
          </p:nvSpPr>
          <p:spPr>
            <a:xfrm>
              <a:off x="9110784" y="0"/>
              <a:ext cx="788134" cy="1008448"/>
            </a:xfrm>
            <a:prstGeom prst="rect">
              <a:avLst/>
            </a:prstGeom>
            <a:solidFill>
              <a:srgbClr val="E4FA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800"/>
            </a:p>
          </p:txBody>
        </p:sp>
        <p:sp>
          <p:nvSpPr>
            <p:cNvPr id="6" name="Freeform 6">
              <a:extLst>
                <a:ext uri="{FF2B5EF4-FFF2-40B4-BE49-F238E27FC236}">
                  <a16:creationId xmlns:a16="http://schemas.microsoft.com/office/drawing/2014/main" id="{2FA661A9-84B4-B87F-1A1A-688020CB891E}"/>
                </a:ext>
              </a:extLst>
            </p:cNvPr>
            <p:cNvSpPr>
              <a:spLocks noEditPoints="1"/>
            </p:cNvSpPr>
            <p:nvPr userDrawn="1"/>
          </p:nvSpPr>
          <p:spPr bwMode="auto">
            <a:xfrm>
              <a:off x="9374790" y="331183"/>
              <a:ext cx="270733" cy="388745"/>
            </a:xfrm>
            <a:custGeom>
              <a:avLst/>
              <a:gdLst>
                <a:gd name="T0" fmla="*/ 2079 w 3220"/>
                <a:gd name="T1" fmla="*/ 3198 h 3723"/>
                <a:gd name="T2" fmla="*/ 1908 w 3220"/>
                <a:gd name="T3" fmla="*/ 3225 h 3723"/>
                <a:gd name="T4" fmla="*/ 1715 w 3220"/>
                <a:gd name="T5" fmla="*/ 3270 h 3723"/>
                <a:gd name="T6" fmla="*/ 1601 w 3220"/>
                <a:gd name="T7" fmla="*/ 3373 h 3723"/>
                <a:gd name="T8" fmla="*/ 1635 w 3220"/>
                <a:gd name="T9" fmla="*/ 3549 h 3723"/>
                <a:gd name="T10" fmla="*/ 1810 w 3220"/>
                <a:gd name="T11" fmla="*/ 3623 h 3723"/>
                <a:gd name="T12" fmla="*/ 2035 w 3220"/>
                <a:gd name="T13" fmla="*/ 3553 h 3723"/>
                <a:gd name="T14" fmla="*/ 2149 w 3220"/>
                <a:gd name="T15" fmla="*/ 3359 h 3723"/>
                <a:gd name="T16" fmla="*/ 2942 w 3220"/>
                <a:gd name="T17" fmla="*/ 2706 h 3723"/>
                <a:gd name="T18" fmla="*/ 3137 w 3220"/>
                <a:gd name="T19" fmla="*/ 2821 h 3723"/>
                <a:gd name="T20" fmla="*/ 3216 w 3220"/>
                <a:gd name="T21" fmla="*/ 3008 h 3723"/>
                <a:gd name="T22" fmla="*/ 3195 w 3220"/>
                <a:gd name="T23" fmla="*/ 3689 h 3723"/>
                <a:gd name="T24" fmla="*/ 3095 w 3220"/>
                <a:gd name="T25" fmla="*/ 3020 h 3723"/>
                <a:gd name="T26" fmla="*/ 3010 w 3220"/>
                <a:gd name="T27" fmla="*/ 2859 h 3723"/>
                <a:gd name="T28" fmla="*/ 2797 w 3220"/>
                <a:gd name="T29" fmla="*/ 2814 h 3723"/>
                <a:gd name="T30" fmla="*/ 2605 w 3220"/>
                <a:gd name="T31" fmla="*/ 2931 h 3723"/>
                <a:gd name="T32" fmla="*/ 2545 w 3220"/>
                <a:gd name="T33" fmla="*/ 3700 h 3723"/>
                <a:gd name="T34" fmla="*/ 2425 w 3220"/>
                <a:gd name="T35" fmla="*/ 3641 h 3723"/>
                <a:gd name="T36" fmla="*/ 2484 w 3220"/>
                <a:gd name="T37" fmla="*/ 2726 h 3723"/>
                <a:gd name="T38" fmla="*/ 2545 w 3220"/>
                <a:gd name="T39" fmla="*/ 2832 h 3723"/>
                <a:gd name="T40" fmla="*/ 2680 w 3220"/>
                <a:gd name="T41" fmla="*/ 2729 h 3723"/>
                <a:gd name="T42" fmla="*/ 2848 w 3220"/>
                <a:gd name="T43" fmla="*/ 2698 h 3723"/>
                <a:gd name="T44" fmla="*/ 2044 w 3220"/>
                <a:gd name="T45" fmla="*/ 2715 h 3723"/>
                <a:gd name="T46" fmla="*/ 2204 w 3220"/>
                <a:gd name="T47" fmla="*/ 2805 h 3723"/>
                <a:gd name="T48" fmla="*/ 2271 w 3220"/>
                <a:gd name="T49" fmla="*/ 3009 h 3723"/>
                <a:gd name="T50" fmla="*/ 2280 w 3220"/>
                <a:gd name="T51" fmla="*/ 3675 h 3723"/>
                <a:gd name="T52" fmla="*/ 2181 w 3220"/>
                <a:gd name="T53" fmla="*/ 3689 h 3723"/>
                <a:gd name="T54" fmla="*/ 2105 w 3220"/>
                <a:gd name="T55" fmla="*/ 3618 h 3723"/>
                <a:gd name="T56" fmla="*/ 1933 w 3220"/>
                <a:gd name="T57" fmla="*/ 3712 h 3723"/>
                <a:gd name="T58" fmla="*/ 1681 w 3220"/>
                <a:gd name="T59" fmla="*/ 3708 h 3723"/>
                <a:gd name="T60" fmla="*/ 1510 w 3220"/>
                <a:gd name="T61" fmla="*/ 3590 h 3723"/>
                <a:gd name="T62" fmla="*/ 1480 w 3220"/>
                <a:gd name="T63" fmla="*/ 3362 h 3723"/>
                <a:gd name="T64" fmla="*/ 1594 w 3220"/>
                <a:gd name="T65" fmla="*/ 3209 h 3723"/>
                <a:gd name="T66" fmla="*/ 1797 w 3220"/>
                <a:gd name="T67" fmla="*/ 3140 h 3723"/>
                <a:gd name="T68" fmla="*/ 2026 w 3220"/>
                <a:gd name="T69" fmla="*/ 3109 h 3723"/>
                <a:gd name="T70" fmla="*/ 2137 w 3220"/>
                <a:gd name="T71" fmla="*/ 3048 h 3723"/>
                <a:gd name="T72" fmla="*/ 2131 w 3220"/>
                <a:gd name="T73" fmla="*/ 2893 h 3723"/>
                <a:gd name="T74" fmla="*/ 1999 w 3220"/>
                <a:gd name="T75" fmla="*/ 2811 h 3723"/>
                <a:gd name="T76" fmla="*/ 1800 w 3220"/>
                <a:gd name="T77" fmla="*/ 2803 h 3723"/>
                <a:gd name="T78" fmla="*/ 1628 w 3220"/>
                <a:gd name="T79" fmla="*/ 2893 h 3723"/>
                <a:gd name="T80" fmla="*/ 1524 w 3220"/>
                <a:gd name="T81" fmla="*/ 3022 h 3723"/>
                <a:gd name="T82" fmla="*/ 1479 w 3220"/>
                <a:gd name="T83" fmla="*/ 2998 h 3723"/>
                <a:gd name="T84" fmla="*/ 1521 w 3220"/>
                <a:gd name="T85" fmla="*/ 2846 h 3723"/>
                <a:gd name="T86" fmla="*/ 1714 w 3220"/>
                <a:gd name="T87" fmla="*/ 2720 h 3723"/>
                <a:gd name="T88" fmla="*/ 128 w 3220"/>
                <a:gd name="T89" fmla="*/ 2404 h 3723"/>
                <a:gd name="T90" fmla="*/ 1149 w 3220"/>
                <a:gd name="T91" fmla="*/ 2439 h 3723"/>
                <a:gd name="T92" fmla="*/ 1290 w 3220"/>
                <a:gd name="T93" fmla="*/ 2407 h 3723"/>
                <a:gd name="T94" fmla="*/ 1328 w 3220"/>
                <a:gd name="T95" fmla="*/ 3661 h 3723"/>
                <a:gd name="T96" fmla="*/ 1211 w 3220"/>
                <a:gd name="T97" fmla="*/ 2580 h 3723"/>
                <a:gd name="T98" fmla="*/ 41 w 3220"/>
                <a:gd name="T99" fmla="*/ 3698 h 3723"/>
                <a:gd name="T100" fmla="*/ 3 w 3220"/>
                <a:gd name="T101" fmla="*/ 2445 h 3723"/>
                <a:gd name="T102" fmla="*/ 1100 w 3220"/>
                <a:gd name="T103" fmla="*/ 0 h 3723"/>
                <a:gd name="T104" fmla="*/ 2386 w 3220"/>
                <a:gd name="T105" fmla="*/ 1416 h 3723"/>
                <a:gd name="T106" fmla="*/ 0 w 3220"/>
                <a:gd name="T107" fmla="*/ 0 h 37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20" h="3723">
                  <a:moveTo>
                    <a:pt x="2148" y="3162"/>
                  </a:moveTo>
                  <a:lnTo>
                    <a:pt x="2139" y="3172"/>
                  </a:lnTo>
                  <a:lnTo>
                    <a:pt x="2126" y="3181"/>
                  </a:lnTo>
                  <a:lnTo>
                    <a:pt x="2112" y="3188"/>
                  </a:lnTo>
                  <a:lnTo>
                    <a:pt x="2096" y="3193"/>
                  </a:lnTo>
                  <a:lnTo>
                    <a:pt x="2079" y="3198"/>
                  </a:lnTo>
                  <a:lnTo>
                    <a:pt x="2061" y="3201"/>
                  </a:lnTo>
                  <a:lnTo>
                    <a:pt x="2047" y="3205"/>
                  </a:lnTo>
                  <a:lnTo>
                    <a:pt x="2012" y="3211"/>
                  </a:lnTo>
                  <a:lnTo>
                    <a:pt x="1978" y="3215"/>
                  </a:lnTo>
                  <a:lnTo>
                    <a:pt x="1943" y="3221"/>
                  </a:lnTo>
                  <a:lnTo>
                    <a:pt x="1908" y="3225"/>
                  </a:lnTo>
                  <a:lnTo>
                    <a:pt x="1873" y="3231"/>
                  </a:lnTo>
                  <a:lnTo>
                    <a:pt x="1839" y="3237"/>
                  </a:lnTo>
                  <a:lnTo>
                    <a:pt x="1805" y="3243"/>
                  </a:lnTo>
                  <a:lnTo>
                    <a:pt x="1773" y="3251"/>
                  </a:lnTo>
                  <a:lnTo>
                    <a:pt x="1744" y="3259"/>
                  </a:lnTo>
                  <a:lnTo>
                    <a:pt x="1715" y="3270"/>
                  </a:lnTo>
                  <a:lnTo>
                    <a:pt x="1689" y="3282"/>
                  </a:lnTo>
                  <a:lnTo>
                    <a:pt x="1665" y="3296"/>
                  </a:lnTo>
                  <a:lnTo>
                    <a:pt x="1643" y="3311"/>
                  </a:lnTo>
                  <a:lnTo>
                    <a:pt x="1626" y="3329"/>
                  </a:lnTo>
                  <a:lnTo>
                    <a:pt x="1611" y="3350"/>
                  </a:lnTo>
                  <a:lnTo>
                    <a:pt x="1601" y="3373"/>
                  </a:lnTo>
                  <a:lnTo>
                    <a:pt x="1594" y="3400"/>
                  </a:lnTo>
                  <a:lnTo>
                    <a:pt x="1592" y="3430"/>
                  </a:lnTo>
                  <a:lnTo>
                    <a:pt x="1594" y="3464"/>
                  </a:lnTo>
                  <a:lnTo>
                    <a:pt x="1603" y="3496"/>
                  </a:lnTo>
                  <a:lnTo>
                    <a:pt x="1617" y="3524"/>
                  </a:lnTo>
                  <a:lnTo>
                    <a:pt x="1635" y="3549"/>
                  </a:lnTo>
                  <a:lnTo>
                    <a:pt x="1658" y="3571"/>
                  </a:lnTo>
                  <a:lnTo>
                    <a:pt x="1684" y="3589"/>
                  </a:lnTo>
                  <a:lnTo>
                    <a:pt x="1713" y="3604"/>
                  </a:lnTo>
                  <a:lnTo>
                    <a:pt x="1744" y="3614"/>
                  </a:lnTo>
                  <a:lnTo>
                    <a:pt x="1777" y="3621"/>
                  </a:lnTo>
                  <a:lnTo>
                    <a:pt x="1810" y="3623"/>
                  </a:lnTo>
                  <a:lnTo>
                    <a:pt x="1852" y="3621"/>
                  </a:lnTo>
                  <a:lnTo>
                    <a:pt x="1893" y="3615"/>
                  </a:lnTo>
                  <a:lnTo>
                    <a:pt x="1932" y="3605"/>
                  </a:lnTo>
                  <a:lnTo>
                    <a:pt x="1968" y="3591"/>
                  </a:lnTo>
                  <a:lnTo>
                    <a:pt x="2003" y="3574"/>
                  </a:lnTo>
                  <a:lnTo>
                    <a:pt x="2035" y="3553"/>
                  </a:lnTo>
                  <a:lnTo>
                    <a:pt x="2064" y="3529"/>
                  </a:lnTo>
                  <a:lnTo>
                    <a:pt x="2089" y="3501"/>
                  </a:lnTo>
                  <a:lnTo>
                    <a:pt x="2110" y="3470"/>
                  </a:lnTo>
                  <a:lnTo>
                    <a:pt x="2128" y="3436"/>
                  </a:lnTo>
                  <a:lnTo>
                    <a:pt x="2141" y="3399"/>
                  </a:lnTo>
                  <a:lnTo>
                    <a:pt x="2149" y="3359"/>
                  </a:lnTo>
                  <a:lnTo>
                    <a:pt x="2152" y="3316"/>
                  </a:lnTo>
                  <a:lnTo>
                    <a:pt x="2152" y="3162"/>
                  </a:lnTo>
                  <a:lnTo>
                    <a:pt x="2148" y="3162"/>
                  </a:lnTo>
                  <a:close/>
                  <a:moveTo>
                    <a:pt x="2848" y="2698"/>
                  </a:moveTo>
                  <a:lnTo>
                    <a:pt x="2898" y="2700"/>
                  </a:lnTo>
                  <a:lnTo>
                    <a:pt x="2942" y="2706"/>
                  </a:lnTo>
                  <a:lnTo>
                    <a:pt x="2985" y="2717"/>
                  </a:lnTo>
                  <a:lnTo>
                    <a:pt x="3022" y="2732"/>
                  </a:lnTo>
                  <a:lnTo>
                    <a:pt x="3056" y="2749"/>
                  </a:lnTo>
                  <a:lnTo>
                    <a:pt x="3087" y="2771"/>
                  </a:lnTo>
                  <a:lnTo>
                    <a:pt x="3113" y="2795"/>
                  </a:lnTo>
                  <a:lnTo>
                    <a:pt x="3137" y="2821"/>
                  </a:lnTo>
                  <a:lnTo>
                    <a:pt x="3158" y="2848"/>
                  </a:lnTo>
                  <a:lnTo>
                    <a:pt x="3175" y="2879"/>
                  </a:lnTo>
                  <a:lnTo>
                    <a:pt x="3190" y="2909"/>
                  </a:lnTo>
                  <a:lnTo>
                    <a:pt x="3201" y="2941"/>
                  </a:lnTo>
                  <a:lnTo>
                    <a:pt x="3209" y="2974"/>
                  </a:lnTo>
                  <a:lnTo>
                    <a:pt x="3216" y="3008"/>
                  </a:lnTo>
                  <a:lnTo>
                    <a:pt x="3219" y="3041"/>
                  </a:lnTo>
                  <a:lnTo>
                    <a:pt x="3220" y="3074"/>
                  </a:lnTo>
                  <a:lnTo>
                    <a:pt x="3220" y="3641"/>
                  </a:lnTo>
                  <a:lnTo>
                    <a:pt x="3217" y="3661"/>
                  </a:lnTo>
                  <a:lnTo>
                    <a:pt x="3209" y="3676"/>
                  </a:lnTo>
                  <a:lnTo>
                    <a:pt x="3195" y="3689"/>
                  </a:lnTo>
                  <a:lnTo>
                    <a:pt x="3179" y="3698"/>
                  </a:lnTo>
                  <a:lnTo>
                    <a:pt x="3161" y="3700"/>
                  </a:lnTo>
                  <a:lnTo>
                    <a:pt x="3101" y="3700"/>
                  </a:lnTo>
                  <a:lnTo>
                    <a:pt x="3101" y="3093"/>
                  </a:lnTo>
                  <a:lnTo>
                    <a:pt x="3100" y="3056"/>
                  </a:lnTo>
                  <a:lnTo>
                    <a:pt x="3095" y="3020"/>
                  </a:lnTo>
                  <a:lnTo>
                    <a:pt x="3089" y="2987"/>
                  </a:lnTo>
                  <a:lnTo>
                    <a:pt x="3079" y="2956"/>
                  </a:lnTo>
                  <a:lnTo>
                    <a:pt x="3067" y="2928"/>
                  </a:lnTo>
                  <a:lnTo>
                    <a:pt x="3051" y="2901"/>
                  </a:lnTo>
                  <a:lnTo>
                    <a:pt x="3032" y="2879"/>
                  </a:lnTo>
                  <a:lnTo>
                    <a:pt x="3010" y="2859"/>
                  </a:lnTo>
                  <a:lnTo>
                    <a:pt x="2983" y="2842"/>
                  </a:lnTo>
                  <a:lnTo>
                    <a:pt x="2953" y="2829"/>
                  </a:lnTo>
                  <a:lnTo>
                    <a:pt x="2920" y="2820"/>
                  </a:lnTo>
                  <a:lnTo>
                    <a:pt x="2881" y="2814"/>
                  </a:lnTo>
                  <a:lnTo>
                    <a:pt x="2839" y="2812"/>
                  </a:lnTo>
                  <a:lnTo>
                    <a:pt x="2797" y="2814"/>
                  </a:lnTo>
                  <a:lnTo>
                    <a:pt x="2757" y="2822"/>
                  </a:lnTo>
                  <a:lnTo>
                    <a:pt x="2720" y="2834"/>
                  </a:lnTo>
                  <a:lnTo>
                    <a:pt x="2686" y="2853"/>
                  </a:lnTo>
                  <a:lnTo>
                    <a:pt x="2656" y="2874"/>
                  </a:lnTo>
                  <a:lnTo>
                    <a:pt x="2629" y="2900"/>
                  </a:lnTo>
                  <a:lnTo>
                    <a:pt x="2605" y="2931"/>
                  </a:lnTo>
                  <a:lnTo>
                    <a:pt x="2585" y="2964"/>
                  </a:lnTo>
                  <a:lnTo>
                    <a:pt x="2569" y="3001"/>
                  </a:lnTo>
                  <a:lnTo>
                    <a:pt x="2556" y="3042"/>
                  </a:lnTo>
                  <a:lnTo>
                    <a:pt x="2548" y="3087"/>
                  </a:lnTo>
                  <a:lnTo>
                    <a:pt x="2545" y="3132"/>
                  </a:lnTo>
                  <a:lnTo>
                    <a:pt x="2545" y="3700"/>
                  </a:lnTo>
                  <a:lnTo>
                    <a:pt x="2484" y="3700"/>
                  </a:lnTo>
                  <a:lnTo>
                    <a:pt x="2466" y="3698"/>
                  </a:lnTo>
                  <a:lnTo>
                    <a:pt x="2450" y="3689"/>
                  </a:lnTo>
                  <a:lnTo>
                    <a:pt x="2436" y="3676"/>
                  </a:lnTo>
                  <a:lnTo>
                    <a:pt x="2428" y="3661"/>
                  </a:lnTo>
                  <a:lnTo>
                    <a:pt x="2425" y="3641"/>
                  </a:lnTo>
                  <a:lnTo>
                    <a:pt x="2425" y="2786"/>
                  </a:lnTo>
                  <a:lnTo>
                    <a:pt x="2428" y="2766"/>
                  </a:lnTo>
                  <a:lnTo>
                    <a:pt x="2436" y="2750"/>
                  </a:lnTo>
                  <a:lnTo>
                    <a:pt x="2450" y="2738"/>
                  </a:lnTo>
                  <a:lnTo>
                    <a:pt x="2466" y="2729"/>
                  </a:lnTo>
                  <a:lnTo>
                    <a:pt x="2484" y="2726"/>
                  </a:lnTo>
                  <a:lnTo>
                    <a:pt x="2532" y="2726"/>
                  </a:lnTo>
                  <a:lnTo>
                    <a:pt x="2539" y="2726"/>
                  </a:lnTo>
                  <a:lnTo>
                    <a:pt x="2542" y="2726"/>
                  </a:lnTo>
                  <a:lnTo>
                    <a:pt x="2545" y="2726"/>
                  </a:lnTo>
                  <a:lnTo>
                    <a:pt x="2545" y="2726"/>
                  </a:lnTo>
                  <a:lnTo>
                    <a:pt x="2545" y="2832"/>
                  </a:lnTo>
                  <a:lnTo>
                    <a:pt x="2548" y="2832"/>
                  </a:lnTo>
                  <a:lnTo>
                    <a:pt x="2569" y="2804"/>
                  </a:lnTo>
                  <a:lnTo>
                    <a:pt x="2594" y="2780"/>
                  </a:lnTo>
                  <a:lnTo>
                    <a:pt x="2620" y="2759"/>
                  </a:lnTo>
                  <a:lnTo>
                    <a:pt x="2650" y="2742"/>
                  </a:lnTo>
                  <a:lnTo>
                    <a:pt x="2680" y="2729"/>
                  </a:lnTo>
                  <a:lnTo>
                    <a:pt x="2711" y="2717"/>
                  </a:lnTo>
                  <a:lnTo>
                    <a:pt x="2742" y="2709"/>
                  </a:lnTo>
                  <a:lnTo>
                    <a:pt x="2771" y="2704"/>
                  </a:lnTo>
                  <a:lnTo>
                    <a:pt x="2800" y="2700"/>
                  </a:lnTo>
                  <a:lnTo>
                    <a:pt x="2825" y="2698"/>
                  </a:lnTo>
                  <a:lnTo>
                    <a:pt x="2848" y="2698"/>
                  </a:lnTo>
                  <a:close/>
                  <a:moveTo>
                    <a:pt x="1888" y="2698"/>
                  </a:moveTo>
                  <a:lnTo>
                    <a:pt x="1919" y="2698"/>
                  </a:lnTo>
                  <a:lnTo>
                    <a:pt x="1951" y="2700"/>
                  </a:lnTo>
                  <a:lnTo>
                    <a:pt x="1982" y="2703"/>
                  </a:lnTo>
                  <a:lnTo>
                    <a:pt x="2014" y="2708"/>
                  </a:lnTo>
                  <a:lnTo>
                    <a:pt x="2044" y="2715"/>
                  </a:lnTo>
                  <a:lnTo>
                    <a:pt x="2074" y="2723"/>
                  </a:lnTo>
                  <a:lnTo>
                    <a:pt x="2104" y="2734"/>
                  </a:lnTo>
                  <a:lnTo>
                    <a:pt x="2131" y="2748"/>
                  </a:lnTo>
                  <a:lnTo>
                    <a:pt x="2157" y="2764"/>
                  </a:lnTo>
                  <a:lnTo>
                    <a:pt x="2181" y="2782"/>
                  </a:lnTo>
                  <a:lnTo>
                    <a:pt x="2204" y="2805"/>
                  </a:lnTo>
                  <a:lnTo>
                    <a:pt x="2223" y="2830"/>
                  </a:lnTo>
                  <a:lnTo>
                    <a:pt x="2239" y="2858"/>
                  </a:lnTo>
                  <a:lnTo>
                    <a:pt x="2253" y="2890"/>
                  </a:lnTo>
                  <a:lnTo>
                    <a:pt x="2263" y="2925"/>
                  </a:lnTo>
                  <a:lnTo>
                    <a:pt x="2269" y="2965"/>
                  </a:lnTo>
                  <a:lnTo>
                    <a:pt x="2271" y="3009"/>
                  </a:lnTo>
                  <a:lnTo>
                    <a:pt x="2271" y="3524"/>
                  </a:lnTo>
                  <a:lnTo>
                    <a:pt x="2271" y="3565"/>
                  </a:lnTo>
                  <a:lnTo>
                    <a:pt x="2273" y="3600"/>
                  </a:lnTo>
                  <a:lnTo>
                    <a:pt x="2276" y="3631"/>
                  </a:lnTo>
                  <a:lnTo>
                    <a:pt x="2278" y="3656"/>
                  </a:lnTo>
                  <a:lnTo>
                    <a:pt x="2280" y="3675"/>
                  </a:lnTo>
                  <a:lnTo>
                    <a:pt x="2283" y="3690"/>
                  </a:lnTo>
                  <a:lnTo>
                    <a:pt x="2285" y="3698"/>
                  </a:lnTo>
                  <a:lnTo>
                    <a:pt x="2285" y="3700"/>
                  </a:lnTo>
                  <a:lnTo>
                    <a:pt x="2216" y="3700"/>
                  </a:lnTo>
                  <a:lnTo>
                    <a:pt x="2198" y="3698"/>
                  </a:lnTo>
                  <a:lnTo>
                    <a:pt x="2181" y="3689"/>
                  </a:lnTo>
                  <a:lnTo>
                    <a:pt x="2169" y="3676"/>
                  </a:lnTo>
                  <a:lnTo>
                    <a:pt x="2161" y="3661"/>
                  </a:lnTo>
                  <a:lnTo>
                    <a:pt x="2157" y="3641"/>
                  </a:lnTo>
                  <a:lnTo>
                    <a:pt x="2152" y="3565"/>
                  </a:lnTo>
                  <a:lnTo>
                    <a:pt x="2128" y="3593"/>
                  </a:lnTo>
                  <a:lnTo>
                    <a:pt x="2105" y="3618"/>
                  </a:lnTo>
                  <a:lnTo>
                    <a:pt x="2080" y="3641"/>
                  </a:lnTo>
                  <a:lnTo>
                    <a:pt x="2055" y="3661"/>
                  </a:lnTo>
                  <a:lnTo>
                    <a:pt x="2028" y="3678"/>
                  </a:lnTo>
                  <a:lnTo>
                    <a:pt x="1999" y="3692"/>
                  </a:lnTo>
                  <a:lnTo>
                    <a:pt x="1968" y="3704"/>
                  </a:lnTo>
                  <a:lnTo>
                    <a:pt x="1933" y="3712"/>
                  </a:lnTo>
                  <a:lnTo>
                    <a:pt x="1893" y="3718"/>
                  </a:lnTo>
                  <a:lnTo>
                    <a:pt x="1849" y="3722"/>
                  </a:lnTo>
                  <a:lnTo>
                    <a:pt x="1800" y="3723"/>
                  </a:lnTo>
                  <a:lnTo>
                    <a:pt x="1759" y="3722"/>
                  </a:lnTo>
                  <a:lnTo>
                    <a:pt x="1720" y="3716"/>
                  </a:lnTo>
                  <a:lnTo>
                    <a:pt x="1681" y="3708"/>
                  </a:lnTo>
                  <a:lnTo>
                    <a:pt x="1646" y="3697"/>
                  </a:lnTo>
                  <a:lnTo>
                    <a:pt x="1612" y="3683"/>
                  </a:lnTo>
                  <a:lnTo>
                    <a:pt x="1582" y="3665"/>
                  </a:lnTo>
                  <a:lnTo>
                    <a:pt x="1554" y="3643"/>
                  </a:lnTo>
                  <a:lnTo>
                    <a:pt x="1530" y="3618"/>
                  </a:lnTo>
                  <a:lnTo>
                    <a:pt x="1510" y="3590"/>
                  </a:lnTo>
                  <a:lnTo>
                    <a:pt x="1494" y="3558"/>
                  </a:lnTo>
                  <a:lnTo>
                    <a:pt x="1483" y="3522"/>
                  </a:lnTo>
                  <a:lnTo>
                    <a:pt x="1475" y="3482"/>
                  </a:lnTo>
                  <a:lnTo>
                    <a:pt x="1472" y="3439"/>
                  </a:lnTo>
                  <a:lnTo>
                    <a:pt x="1475" y="3399"/>
                  </a:lnTo>
                  <a:lnTo>
                    <a:pt x="1480" y="3362"/>
                  </a:lnTo>
                  <a:lnTo>
                    <a:pt x="1491" y="3329"/>
                  </a:lnTo>
                  <a:lnTo>
                    <a:pt x="1505" y="3299"/>
                  </a:lnTo>
                  <a:lnTo>
                    <a:pt x="1522" y="3272"/>
                  </a:lnTo>
                  <a:lnTo>
                    <a:pt x="1543" y="3248"/>
                  </a:lnTo>
                  <a:lnTo>
                    <a:pt x="1567" y="3228"/>
                  </a:lnTo>
                  <a:lnTo>
                    <a:pt x="1594" y="3209"/>
                  </a:lnTo>
                  <a:lnTo>
                    <a:pt x="1623" y="3193"/>
                  </a:lnTo>
                  <a:lnTo>
                    <a:pt x="1655" y="3179"/>
                  </a:lnTo>
                  <a:lnTo>
                    <a:pt x="1688" y="3167"/>
                  </a:lnTo>
                  <a:lnTo>
                    <a:pt x="1723" y="3156"/>
                  </a:lnTo>
                  <a:lnTo>
                    <a:pt x="1759" y="3147"/>
                  </a:lnTo>
                  <a:lnTo>
                    <a:pt x="1797" y="3140"/>
                  </a:lnTo>
                  <a:lnTo>
                    <a:pt x="1836" y="3133"/>
                  </a:lnTo>
                  <a:lnTo>
                    <a:pt x="1876" y="3128"/>
                  </a:lnTo>
                  <a:lnTo>
                    <a:pt x="1917" y="3122"/>
                  </a:lnTo>
                  <a:lnTo>
                    <a:pt x="1957" y="3117"/>
                  </a:lnTo>
                  <a:lnTo>
                    <a:pt x="1998" y="3112"/>
                  </a:lnTo>
                  <a:lnTo>
                    <a:pt x="2026" y="3109"/>
                  </a:lnTo>
                  <a:lnTo>
                    <a:pt x="2051" y="3104"/>
                  </a:lnTo>
                  <a:lnTo>
                    <a:pt x="2074" y="3098"/>
                  </a:lnTo>
                  <a:lnTo>
                    <a:pt x="2095" y="3090"/>
                  </a:lnTo>
                  <a:lnTo>
                    <a:pt x="2112" y="3079"/>
                  </a:lnTo>
                  <a:lnTo>
                    <a:pt x="2125" y="3065"/>
                  </a:lnTo>
                  <a:lnTo>
                    <a:pt x="2137" y="3048"/>
                  </a:lnTo>
                  <a:lnTo>
                    <a:pt x="2145" y="3028"/>
                  </a:lnTo>
                  <a:lnTo>
                    <a:pt x="2150" y="3003"/>
                  </a:lnTo>
                  <a:lnTo>
                    <a:pt x="2152" y="2973"/>
                  </a:lnTo>
                  <a:lnTo>
                    <a:pt x="2149" y="2943"/>
                  </a:lnTo>
                  <a:lnTo>
                    <a:pt x="2142" y="2917"/>
                  </a:lnTo>
                  <a:lnTo>
                    <a:pt x="2131" y="2893"/>
                  </a:lnTo>
                  <a:lnTo>
                    <a:pt x="2116" y="2873"/>
                  </a:lnTo>
                  <a:lnTo>
                    <a:pt x="2099" y="2856"/>
                  </a:lnTo>
                  <a:lnTo>
                    <a:pt x="2077" y="2841"/>
                  </a:lnTo>
                  <a:lnTo>
                    <a:pt x="2053" y="2829"/>
                  </a:lnTo>
                  <a:lnTo>
                    <a:pt x="2027" y="2818"/>
                  </a:lnTo>
                  <a:lnTo>
                    <a:pt x="1999" y="2811"/>
                  </a:lnTo>
                  <a:lnTo>
                    <a:pt x="1969" y="2804"/>
                  </a:lnTo>
                  <a:lnTo>
                    <a:pt x="1938" y="2800"/>
                  </a:lnTo>
                  <a:lnTo>
                    <a:pt x="1905" y="2798"/>
                  </a:lnTo>
                  <a:lnTo>
                    <a:pt x="1873" y="2797"/>
                  </a:lnTo>
                  <a:lnTo>
                    <a:pt x="1836" y="2798"/>
                  </a:lnTo>
                  <a:lnTo>
                    <a:pt x="1800" y="2803"/>
                  </a:lnTo>
                  <a:lnTo>
                    <a:pt x="1765" y="2811"/>
                  </a:lnTo>
                  <a:lnTo>
                    <a:pt x="1733" y="2821"/>
                  </a:lnTo>
                  <a:lnTo>
                    <a:pt x="1702" y="2834"/>
                  </a:lnTo>
                  <a:lnTo>
                    <a:pt x="1674" y="2850"/>
                  </a:lnTo>
                  <a:lnTo>
                    <a:pt x="1650" y="2871"/>
                  </a:lnTo>
                  <a:lnTo>
                    <a:pt x="1628" y="2893"/>
                  </a:lnTo>
                  <a:lnTo>
                    <a:pt x="1610" y="2921"/>
                  </a:lnTo>
                  <a:lnTo>
                    <a:pt x="1596" y="2951"/>
                  </a:lnTo>
                  <a:lnTo>
                    <a:pt x="1587" y="2984"/>
                  </a:lnTo>
                  <a:lnTo>
                    <a:pt x="1584" y="3023"/>
                  </a:lnTo>
                  <a:lnTo>
                    <a:pt x="1525" y="3023"/>
                  </a:lnTo>
                  <a:lnTo>
                    <a:pt x="1524" y="3022"/>
                  </a:lnTo>
                  <a:lnTo>
                    <a:pt x="1519" y="3022"/>
                  </a:lnTo>
                  <a:lnTo>
                    <a:pt x="1511" y="3021"/>
                  </a:lnTo>
                  <a:lnTo>
                    <a:pt x="1503" y="3017"/>
                  </a:lnTo>
                  <a:lnTo>
                    <a:pt x="1495" y="3014"/>
                  </a:lnTo>
                  <a:lnTo>
                    <a:pt x="1486" y="3007"/>
                  </a:lnTo>
                  <a:lnTo>
                    <a:pt x="1479" y="2998"/>
                  </a:lnTo>
                  <a:lnTo>
                    <a:pt x="1475" y="2987"/>
                  </a:lnTo>
                  <a:lnTo>
                    <a:pt x="1472" y="2971"/>
                  </a:lnTo>
                  <a:lnTo>
                    <a:pt x="1473" y="2953"/>
                  </a:lnTo>
                  <a:lnTo>
                    <a:pt x="1485" y="2913"/>
                  </a:lnTo>
                  <a:lnTo>
                    <a:pt x="1501" y="2878"/>
                  </a:lnTo>
                  <a:lnTo>
                    <a:pt x="1521" y="2846"/>
                  </a:lnTo>
                  <a:lnTo>
                    <a:pt x="1545" y="2816"/>
                  </a:lnTo>
                  <a:lnTo>
                    <a:pt x="1573" y="2791"/>
                  </a:lnTo>
                  <a:lnTo>
                    <a:pt x="1603" y="2768"/>
                  </a:lnTo>
                  <a:lnTo>
                    <a:pt x="1638" y="2749"/>
                  </a:lnTo>
                  <a:lnTo>
                    <a:pt x="1674" y="2733"/>
                  </a:lnTo>
                  <a:lnTo>
                    <a:pt x="1714" y="2720"/>
                  </a:lnTo>
                  <a:lnTo>
                    <a:pt x="1755" y="2711"/>
                  </a:lnTo>
                  <a:lnTo>
                    <a:pt x="1798" y="2703"/>
                  </a:lnTo>
                  <a:lnTo>
                    <a:pt x="1843" y="2699"/>
                  </a:lnTo>
                  <a:lnTo>
                    <a:pt x="1888" y="2698"/>
                  </a:lnTo>
                  <a:close/>
                  <a:moveTo>
                    <a:pt x="59" y="2404"/>
                  </a:moveTo>
                  <a:lnTo>
                    <a:pt x="128" y="2404"/>
                  </a:lnTo>
                  <a:lnTo>
                    <a:pt x="145" y="2407"/>
                  </a:lnTo>
                  <a:lnTo>
                    <a:pt x="161" y="2414"/>
                  </a:lnTo>
                  <a:lnTo>
                    <a:pt x="173" y="2424"/>
                  </a:lnTo>
                  <a:lnTo>
                    <a:pt x="182" y="2439"/>
                  </a:lnTo>
                  <a:lnTo>
                    <a:pt x="665" y="3555"/>
                  </a:lnTo>
                  <a:lnTo>
                    <a:pt x="1149" y="2439"/>
                  </a:lnTo>
                  <a:lnTo>
                    <a:pt x="1158" y="2424"/>
                  </a:lnTo>
                  <a:lnTo>
                    <a:pt x="1170" y="2414"/>
                  </a:lnTo>
                  <a:lnTo>
                    <a:pt x="1185" y="2407"/>
                  </a:lnTo>
                  <a:lnTo>
                    <a:pt x="1202" y="2404"/>
                  </a:lnTo>
                  <a:lnTo>
                    <a:pt x="1271" y="2404"/>
                  </a:lnTo>
                  <a:lnTo>
                    <a:pt x="1290" y="2407"/>
                  </a:lnTo>
                  <a:lnTo>
                    <a:pt x="1306" y="2415"/>
                  </a:lnTo>
                  <a:lnTo>
                    <a:pt x="1318" y="2429"/>
                  </a:lnTo>
                  <a:lnTo>
                    <a:pt x="1328" y="2445"/>
                  </a:lnTo>
                  <a:lnTo>
                    <a:pt x="1331" y="2463"/>
                  </a:lnTo>
                  <a:lnTo>
                    <a:pt x="1331" y="3641"/>
                  </a:lnTo>
                  <a:lnTo>
                    <a:pt x="1328" y="3661"/>
                  </a:lnTo>
                  <a:lnTo>
                    <a:pt x="1318" y="3676"/>
                  </a:lnTo>
                  <a:lnTo>
                    <a:pt x="1306" y="3689"/>
                  </a:lnTo>
                  <a:lnTo>
                    <a:pt x="1290" y="3698"/>
                  </a:lnTo>
                  <a:lnTo>
                    <a:pt x="1271" y="3700"/>
                  </a:lnTo>
                  <a:lnTo>
                    <a:pt x="1210" y="3700"/>
                  </a:lnTo>
                  <a:lnTo>
                    <a:pt x="1211" y="2580"/>
                  </a:lnTo>
                  <a:lnTo>
                    <a:pt x="727" y="3700"/>
                  </a:lnTo>
                  <a:lnTo>
                    <a:pt x="604" y="3700"/>
                  </a:lnTo>
                  <a:lnTo>
                    <a:pt x="120" y="2580"/>
                  </a:lnTo>
                  <a:lnTo>
                    <a:pt x="121" y="3700"/>
                  </a:lnTo>
                  <a:lnTo>
                    <a:pt x="59" y="3700"/>
                  </a:lnTo>
                  <a:lnTo>
                    <a:pt x="41" y="3698"/>
                  </a:lnTo>
                  <a:lnTo>
                    <a:pt x="25" y="3689"/>
                  </a:lnTo>
                  <a:lnTo>
                    <a:pt x="11" y="3676"/>
                  </a:lnTo>
                  <a:lnTo>
                    <a:pt x="3" y="3661"/>
                  </a:lnTo>
                  <a:lnTo>
                    <a:pt x="0" y="3641"/>
                  </a:lnTo>
                  <a:lnTo>
                    <a:pt x="0" y="2463"/>
                  </a:lnTo>
                  <a:lnTo>
                    <a:pt x="3" y="2445"/>
                  </a:lnTo>
                  <a:lnTo>
                    <a:pt x="11" y="2429"/>
                  </a:lnTo>
                  <a:lnTo>
                    <a:pt x="25" y="2415"/>
                  </a:lnTo>
                  <a:lnTo>
                    <a:pt x="41" y="2407"/>
                  </a:lnTo>
                  <a:lnTo>
                    <a:pt x="59" y="2404"/>
                  </a:lnTo>
                  <a:close/>
                  <a:moveTo>
                    <a:pt x="0" y="0"/>
                  </a:moveTo>
                  <a:lnTo>
                    <a:pt x="1100" y="0"/>
                  </a:lnTo>
                  <a:lnTo>
                    <a:pt x="1610" y="714"/>
                  </a:lnTo>
                  <a:lnTo>
                    <a:pt x="2121" y="0"/>
                  </a:lnTo>
                  <a:lnTo>
                    <a:pt x="3220" y="0"/>
                  </a:lnTo>
                  <a:lnTo>
                    <a:pt x="3220" y="2111"/>
                  </a:lnTo>
                  <a:lnTo>
                    <a:pt x="2386" y="2111"/>
                  </a:lnTo>
                  <a:lnTo>
                    <a:pt x="2386" y="1416"/>
                  </a:lnTo>
                  <a:lnTo>
                    <a:pt x="1883" y="2111"/>
                  </a:lnTo>
                  <a:lnTo>
                    <a:pt x="1338" y="2111"/>
                  </a:lnTo>
                  <a:lnTo>
                    <a:pt x="834" y="1416"/>
                  </a:lnTo>
                  <a:lnTo>
                    <a:pt x="834" y="2111"/>
                  </a:lnTo>
                  <a:lnTo>
                    <a:pt x="0" y="2111"/>
                  </a:lnTo>
                  <a:lnTo>
                    <a:pt x="0" y="0"/>
                  </a:lnTo>
                  <a:close/>
                </a:path>
              </a:pathLst>
            </a:custGeom>
            <a:solidFill>
              <a:srgbClr val="1A3F6E"/>
            </a:solidFill>
            <a:ln w="0">
              <a:noFill/>
              <a:prstDash val="solid"/>
              <a:round/>
              <a:headEnd/>
              <a:tailEnd/>
            </a:ln>
          </p:spPr>
          <p:txBody>
            <a:bodyPr vert="horz" wrap="square" lIns="91440" tIns="45720" rIns="91440" bIns="45720" numCol="1" anchor="t" anchorCtr="0" compatLnSpc="1">
              <a:prstTxWarp prst="textNoShape">
                <a:avLst/>
              </a:prstTxWarp>
            </a:bodyPr>
            <a:lstStyle/>
            <a:p>
              <a:endParaRPr lang="en-US" sz="1800"/>
            </a:p>
          </p:txBody>
        </p:sp>
      </p:grpSp>
    </p:spTree>
    <p:extLst>
      <p:ext uri="{BB962C8B-B14F-4D97-AF65-F5344CB8AC3E}">
        <p14:creationId xmlns:p14="http://schemas.microsoft.com/office/powerpoint/2010/main" val="2196592081"/>
      </p:ext>
    </p:extLst>
  </p:cSld>
  <p:clrMap bg1="lt1" tx1="dk1" bg2="lt2" tx2="dk2" accent1="accent1" accent2="accent2" accent3="accent3" accent4="accent4" accent5="accent5" accent6="accent6" hlink="hlink" folHlink="folHlink"/>
  <p:sldLayoutIdLst>
    <p:sldLayoutId id="2147484043" r:id="rId1"/>
    <p:sldLayoutId id="2147484070" r:id="rId2"/>
    <p:sldLayoutId id="2147483995" r:id="rId3"/>
    <p:sldLayoutId id="2147483996" r:id="rId4"/>
    <p:sldLayoutId id="2147484044" r:id="rId5"/>
    <p:sldLayoutId id="2147484045" r:id="rId6"/>
    <p:sldLayoutId id="2147484046" r:id="rId7"/>
    <p:sldLayoutId id="2147484047" r:id="rId8"/>
    <p:sldLayoutId id="2147484048" r:id="rId9"/>
    <p:sldLayoutId id="2147484050" r:id="rId10"/>
    <p:sldLayoutId id="2147484051" r:id="rId11"/>
    <p:sldLayoutId id="2147484049" r:id="rId12"/>
    <p:sldLayoutId id="2147484052" r:id="rId13"/>
    <p:sldLayoutId id="2147484053" r:id="rId14"/>
    <p:sldLayoutId id="2147484054" r:id="rId15"/>
    <p:sldLayoutId id="2147484081" r:id="rId16"/>
    <p:sldLayoutId id="2147484055" r:id="rId17"/>
    <p:sldLayoutId id="2147484056" r:id="rId18"/>
    <p:sldLayoutId id="2147484073" r:id="rId19"/>
    <p:sldLayoutId id="2147484078" r:id="rId20"/>
    <p:sldLayoutId id="2147484074" r:id="rId21"/>
    <p:sldLayoutId id="2147484075" r:id="rId22"/>
    <p:sldLayoutId id="2147484076" r:id="rId23"/>
    <p:sldLayoutId id="2147484077" r:id="rId24"/>
    <p:sldLayoutId id="2147484062" r:id="rId25"/>
    <p:sldLayoutId id="2147484063" r:id="rId26"/>
    <p:sldLayoutId id="2147484072" r:id="rId27"/>
    <p:sldLayoutId id="2147484064" r:id="rId28"/>
    <p:sldLayoutId id="2147484065" r:id="rId29"/>
    <p:sldLayoutId id="2147484066" r:id="rId30"/>
    <p:sldLayoutId id="2147484067" r:id="rId31"/>
    <p:sldLayoutId id="2147484068" r:id="rId32"/>
    <p:sldLayoutId id="2147484071" r:id="rId33"/>
    <p:sldLayoutId id="2147484079" r:id="rId34"/>
    <p:sldLayoutId id="2147484084" r:id="rId35"/>
  </p:sldLayoutIdLst>
  <p:hf hdr="0" dt="0"/>
  <p:txStyles>
    <p:titleStyle>
      <a:lvl1pPr algn="l" defTabSz="914469" rtl="0" eaLnBrk="1" latinLnBrk="0" hangingPunct="1">
        <a:spcBef>
          <a:spcPct val="0"/>
        </a:spcBef>
        <a:buNone/>
        <a:defRPr lang="en-US" sz="2000" kern="1200" dirty="0">
          <a:solidFill>
            <a:srgbClr val="003E6B"/>
          </a:solidFill>
          <a:latin typeface="Rubik Medium" pitchFamily="2" charset="-79"/>
          <a:ea typeface="+mj-ea"/>
          <a:cs typeface="Rubik Medium" pitchFamily="2" charset="-79"/>
        </a:defRPr>
      </a:lvl1pPr>
    </p:titleStyle>
    <p:bodyStyle>
      <a:lvl1pPr marL="0" indent="0" algn="l" defTabSz="914469" rtl="0" eaLnBrk="1" latinLnBrk="0" hangingPunct="1">
        <a:lnSpc>
          <a:spcPct val="100000"/>
        </a:lnSpc>
        <a:spcBef>
          <a:spcPts val="600"/>
        </a:spcBef>
        <a:spcAft>
          <a:spcPts val="600"/>
        </a:spcAft>
        <a:buClrTx/>
        <a:buSzPct val="125000"/>
        <a:buFont typeface="Arial" panose="020B0604020202020204" pitchFamily="34" charset="0"/>
        <a:buNone/>
        <a:defRPr sz="1000" kern="1200">
          <a:solidFill>
            <a:schemeClr val="tx1"/>
          </a:solidFill>
          <a:latin typeface="+mj-lt"/>
          <a:ea typeface="+mn-ea"/>
          <a:cs typeface="Rubik Medium" pitchFamily="2" charset="-79"/>
        </a:defRPr>
      </a:lvl1pPr>
      <a:lvl2pPr marL="0" indent="0" algn="l" defTabSz="914469" rtl="0" eaLnBrk="1" latinLnBrk="0" hangingPunct="1">
        <a:lnSpc>
          <a:spcPct val="100000"/>
        </a:lnSpc>
        <a:spcBef>
          <a:spcPts val="0"/>
        </a:spcBef>
        <a:spcAft>
          <a:spcPts val="600"/>
        </a:spcAft>
        <a:buClrTx/>
        <a:buSzPct val="100000"/>
        <a:buFont typeface="Arial" panose="020B0604020202020204" pitchFamily="34" charset="0"/>
        <a:buNone/>
        <a:tabLst/>
        <a:defRPr lang="en-US" sz="1000" kern="1200" dirty="0">
          <a:solidFill>
            <a:schemeClr val="tx1"/>
          </a:solidFill>
          <a:latin typeface="Rubik Bold" pitchFamily="2" charset="-79"/>
          <a:ea typeface="+mn-ea"/>
          <a:cs typeface="Rubik Bold" pitchFamily="2" charset="-79"/>
        </a:defRPr>
      </a:lvl2pPr>
      <a:lvl3pPr marL="177812" indent="-176226" algn="l" defTabSz="914469" rtl="0" eaLnBrk="1" latinLnBrk="0" hangingPunct="1">
        <a:lnSpc>
          <a:spcPct val="100000"/>
        </a:lnSpc>
        <a:spcBef>
          <a:spcPts val="0"/>
        </a:spcBef>
        <a:spcAft>
          <a:spcPts val="600"/>
        </a:spcAft>
        <a:buClrTx/>
        <a:buSzPct val="100000"/>
        <a:buFont typeface="Arial" panose="020B0604020202020204" pitchFamily="34" charset="0"/>
        <a:buChar char="•"/>
        <a:tabLst/>
        <a:defRPr lang="en-US" sz="1000" kern="1200" dirty="0">
          <a:solidFill>
            <a:schemeClr val="tx1"/>
          </a:solidFill>
          <a:latin typeface="Rubik Bold" pitchFamily="2" charset="-79"/>
          <a:ea typeface="+mn-ea"/>
          <a:cs typeface="Rubik Bold" pitchFamily="2" charset="-79"/>
        </a:defRPr>
      </a:lvl3pPr>
      <a:lvl4pPr marL="361977" indent="-182578" algn="l" defTabSz="914469" rtl="0" eaLnBrk="1" latinLnBrk="0" hangingPunct="1">
        <a:lnSpc>
          <a:spcPct val="100000"/>
        </a:lnSpc>
        <a:spcBef>
          <a:spcPts val="0"/>
        </a:spcBef>
        <a:spcAft>
          <a:spcPts val="600"/>
        </a:spcAft>
        <a:buClrTx/>
        <a:buSzPct val="100000"/>
        <a:buFont typeface="Rubik" pitchFamily="2" charset="-79"/>
        <a:buChar char="–"/>
        <a:tabLst/>
        <a:defRPr lang="en-US" sz="1000" kern="1200" dirty="0">
          <a:solidFill>
            <a:schemeClr val="tx1"/>
          </a:solidFill>
          <a:latin typeface="Rubik Bold" pitchFamily="2" charset="-79"/>
          <a:ea typeface="+mn-ea"/>
          <a:cs typeface="Rubik Bold" pitchFamily="2" charset="-79"/>
        </a:defRPr>
      </a:lvl4pPr>
      <a:lvl5pPr marL="539789" indent="-171464" algn="l" defTabSz="914469" rtl="0" eaLnBrk="1" latinLnBrk="0" hangingPunct="1">
        <a:lnSpc>
          <a:spcPct val="100000"/>
        </a:lnSpc>
        <a:spcBef>
          <a:spcPts val="0"/>
        </a:spcBef>
        <a:spcAft>
          <a:spcPts val="600"/>
        </a:spcAft>
        <a:buClrTx/>
        <a:buSzPct val="100000"/>
        <a:buFont typeface="Arial" panose="020B0604020202020204" pitchFamily="34" charset="0"/>
        <a:buChar char="•"/>
        <a:tabLst/>
        <a:defRPr sz="1000" kern="1200">
          <a:solidFill>
            <a:schemeClr val="tx1"/>
          </a:solidFill>
          <a:latin typeface="Rubik Bold" pitchFamily="2" charset="-79"/>
          <a:ea typeface="+mn-ea"/>
          <a:cs typeface="Rubik Bold" pitchFamily="2" charset="-79"/>
        </a:defRPr>
      </a:lvl5pPr>
      <a:lvl6pPr marL="2514789"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2023"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258"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491"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69" rtl="0" eaLnBrk="1" latinLnBrk="0" hangingPunct="1">
        <a:defRPr sz="1800" kern="1200">
          <a:solidFill>
            <a:schemeClr val="tx1"/>
          </a:solidFill>
          <a:latin typeface="+mn-lt"/>
          <a:ea typeface="+mn-ea"/>
          <a:cs typeface="+mn-cs"/>
        </a:defRPr>
      </a:lvl1pPr>
      <a:lvl2pPr marL="457235" algn="l" defTabSz="914469" rtl="0" eaLnBrk="1" latinLnBrk="0" hangingPunct="1">
        <a:defRPr sz="1800" kern="1200">
          <a:solidFill>
            <a:schemeClr val="tx1"/>
          </a:solidFill>
          <a:latin typeface="+mn-lt"/>
          <a:ea typeface="+mn-ea"/>
          <a:cs typeface="+mn-cs"/>
        </a:defRPr>
      </a:lvl2pPr>
      <a:lvl3pPr marL="914469" algn="l" defTabSz="914469" rtl="0" eaLnBrk="1" latinLnBrk="0" hangingPunct="1">
        <a:defRPr sz="1800" kern="1200">
          <a:solidFill>
            <a:schemeClr val="tx1"/>
          </a:solidFill>
          <a:latin typeface="+mn-lt"/>
          <a:ea typeface="+mn-ea"/>
          <a:cs typeface="+mn-cs"/>
        </a:defRPr>
      </a:lvl3pPr>
      <a:lvl4pPr marL="1371702" algn="l" defTabSz="914469" rtl="0" eaLnBrk="1" latinLnBrk="0" hangingPunct="1">
        <a:defRPr sz="1800" kern="1200">
          <a:solidFill>
            <a:schemeClr val="tx1"/>
          </a:solidFill>
          <a:latin typeface="+mn-lt"/>
          <a:ea typeface="+mn-ea"/>
          <a:cs typeface="+mn-cs"/>
        </a:defRPr>
      </a:lvl4pPr>
      <a:lvl5pPr marL="1828938" algn="l" defTabSz="914469" rtl="0" eaLnBrk="1" latinLnBrk="0" hangingPunct="1">
        <a:defRPr sz="1800" kern="1200">
          <a:solidFill>
            <a:schemeClr val="tx1"/>
          </a:solidFill>
          <a:latin typeface="+mn-lt"/>
          <a:ea typeface="+mn-ea"/>
          <a:cs typeface="+mn-cs"/>
        </a:defRPr>
      </a:lvl5pPr>
      <a:lvl6pPr marL="2286171" algn="l" defTabSz="914469" rtl="0" eaLnBrk="1" latinLnBrk="0" hangingPunct="1">
        <a:defRPr sz="1800" kern="1200">
          <a:solidFill>
            <a:schemeClr val="tx1"/>
          </a:solidFill>
          <a:latin typeface="+mn-lt"/>
          <a:ea typeface="+mn-ea"/>
          <a:cs typeface="+mn-cs"/>
        </a:defRPr>
      </a:lvl6pPr>
      <a:lvl7pPr marL="2743405" algn="l" defTabSz="914469" rtl="0" eaLnBrk="1" latinLnBrk="0" hangingPunct="1">
        <a:defRPr sz="1800" kern="1200">
          <a:solidFill>
            <a:schemeClr val="tx1"/>
          </a:solidFill>
          <a:latin typeface="+mn-lt"/>
          <a:ea typeface="+mn-ea"/>
          <a:cs typeface="+mn-cs"/>
        </a:defRPr>
      </a:lvl7pPr>
      <a:lvl8pPr marL="3200640" algn="l" defTabSz="914469" rtl="0" eaLnBrk="1" latinLnBrk="0" hangingPunct="1">
        <a:defRPr sz="1800" kern="1200">
          <a:solidFill>
            <a:schemeClr val="tx1"/>
          </a:solidFill>
          <a:latin typeface="+mn-lt"/>
          <a:ea typeface="+mn-ea"/>
          <a:cs typeface="+mn-cs"/>
        </a:defRPr>
      </a:lvl8pPr>
      <a:lvl9pPr marL="3657873" algn="l" defTabSz="914469"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2" pos="7436" userDrawn="1">
          <p15:clr>
            <a:srgbClr val="F26B43"/>
          </p15:clr>
        </p15:guide>
        <p15:guide id="3" pos="236" userDrawn="1">
          <p15:clr>
            <a:srgbClr val="F26B43"/>
          </p15:clr>
        </p15:guide>
        <p15:guide id="7" orient="horz" pos="4119" userDrawn="1">
          <p15:clr>
            <a:srgbClr val="F26B43"/>
          </p15:clr>
        </p15:guide>
        <p15:guide id="13" pos="3840" userDrawn="1">
          <p15:clr>
            <a:srgbClr val="F26B43"/>
          </p15:clr>
        </p15:guide>
        <p15:guide id="14" pos="3639" userDrawn="1">
          <p15:clr>
            <a:srgbClr val="F26B43"/>
          </p15:clr>
        </p15:guide>
        <p15:guide id="15" pos="4039" userDrawn="1">
          <p15:clr>
            <a:srgbClr val="F26B43"/>
          </p15:clr>
        </p15:guide>
        <p15:guide id="17" orient="horz" pos="4250" userDrawn="1">
          <p15:clr>
            <a:srgbClr val="F26B43"/>
          </p15:clr>
        </p15:guide>
        <p15:guide id="18" orient="horz" pos="768" userDrawn="1">
          <p15:clr>
            <a:srgbClr val="F26B43"/>
          </p15:clr>
        </p15:guide>
        <p15:guide id="22" orient="horz" pos="840" userDrawn="1">
          <p15:clr>
            <a:srgbClr val="F26B43"/>
          </p15:clr>
        </p15:guide>
        <p15:guide id="24" orient="horz" pos="200" userDrawn="1">
          <p15:clr>
            <a:srgbClr val="F26B43"/>
          </p15:clr>
        </p15:guide>
        <p15:guide id="26" orient="horz" pos="3568" userDrawn="1">
          <p15:clr>
            <a:srgbClr val="F26B43"/>
          </p15:clr>
        </p15:guide>
        <p15:guide id="27" orient="horz" pos="3638" userDrawn="1">
          <p15:clr>
            <a:srgbClr val="F26B43"/>
          </p15:clr>
        </p15:guide>
        <p15:guide id="28" orient="horz" pos="557" userDrawn="1">
          <p15:clr>
            <a:srgbClr val="F26B43"/>
          </p15:clr>
        </p15:guide>
        <p15:guide id="29" orient="horz" pos="3640" userDrawn="1">
          <p15:clr>
            <a:srgbClr val="F26B43"/>
          </p15:clr>
        </p15:guide>
        <p15:guide id="30" orient="horz" pos="3712" userDrawn="1">
          <p15:clr>
            <a:srgbClr val="F26B43"/>
          </p15:clr>
        </p15:guide>
        <p15:guide id="31" orient="horz" pos="729" userDrawn="1">
          <p15:clr>
            <a:srgbClr val="F26B43"/>
          </p15:clr>
        </p15:guide>
        <p15:guide id="32" pos="3722" userDrawn="1">
          <p15:clr>
            <a:srgbClr val="F26B43"/>
          </p15:clr>
        </p15:guide>
        <p15:guide id="33" pos="3958"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6411D8-703F-6DC2-F810-CA14667BD8B4}"/>
            </a:ext>
          </a:extLst>
        </p:cNvPr>
        <p:cNvGrpSpPr/>
        <p:nvPr/>
      </p:nvGrpSpPr>
      <p:grpSpPr>
        <a:xfrm>
          <a:off x="0" y="0"/>
          <a:ext cx="0" cy="0"/>
          <a:chOff x="0" y="0"/>
          <a:chExt cx="0" cy="0"/>
        </a:xfrm>
      </p:grpSpPr>
      <p:sp>
        <p:nvSpPr>
          <p:cNvPr id="7" name="Text Placeholder 6">
            <a:extLst>
              <a:ext uri="{FF2B5EF4-FFF2-40B4-BE49-F238E27FC236}">
                <a16:creationId xmlns:a16="http://schemas.microsoft.com/office/drawing/2014/main" id="{8E37DBB7-743D-053B-F31D-97DFCC1C2B3C}"/>
              </a:ext>
            </a:extLst>
          </p:cNvPr>
          <p:cNvSpPr>
            <a:spLocks noGrp="1"/>
          </p:cNvSpPr>
          <p:nvPr>
            <p:ph type="body" sz="quarter" idx="13"/>
          </p:nvPr>
        </p:nvSpPr>
        <p:spPr/>
        <p:txBody>
          <a:bodyPr/>
          <a:lstStyle/>
          <a:p>
            <a:r>
              <a:rPr lang="en-GB"/>
              <a:t> </a:t>
            </a:r>
          </a:p>
        </p:txBody>
      </p:sp>
      <p:sp>
        <p:nvSpPr>
          <p:cNvPr id="2" name="Text Placeholder 2">
            <a:extLst>
              <a:ext uri="{FF2B5EF4-FFF2-40B4-BE49-F238E27FC236}">
                <a16:creationId xmlns:a16="http://schemas.microsoft.com/office/drawing/2014/main" id="{2662EB4F-A02E-E7BD-6FAD-53CA4245F362}"/>
              </a:ext>
            </a:extLst>
          </p:cNvPr>
          <p:cNvSpPr txBox="1">
            <a:spLocks/>
          </p:cNvSpPr>
          <p:nvPr/>
        </p:nvSpPr>
        <p:spPr>
          <a:xfrm>
            <a:off x="385012" y="2767030"/>
            <a:ext cx="6404996" cy="307777"/>
          </a:xfrm>
          <a:prstGeom prst="rect">
            <a:avLst/>
          </a:prstGeom>
          <a:noFill/>
        </p:spPr>
        <p:txBody>
          <a:bodyPr vert="horz" wrap="square" lIns="0" tIns="0" rIns="0" bIns="0" rtlCol="0">
            <a:spAutoFit/>
          </a:bodyPr>
          <a:lstStyle>
            <a:lvl1pPr marL="0" indent="0" algn="l" defTabSz="914469" rtl="0" eaLnBrk="1" latinLnBrk="0" hangingPunct="1">
              <a:lnSpc>
                <a:spcPct val="100000"/>
              </a:lnSpc>
              <a:spcBef>
                <a:spcPts val="400"/>
              </a:spcBef>
              <a:spcAft>
                <a:spcPts val="600"/>
              </a:spcAft>
              <a:buClrTx/>
              <a:buSzPct val="125000"/>
              <a:buFont typeface="Arial" panose="020B0604020202020204" pitchFamily="34" charset="0"/>
              <a:buNone/>
              <a:defRPr sz="1400" b="0" kern="1200">
                <a:solidFill>
                  <a:srgbClr val="003E6B"/>
                </a:solidFill>
                <a:latin typeface="Rubik Medium" pitchFamily="2" charset="-79"/>
                <a:ea typeface="+mn-ea"/>
                <a:cs typeface="Rubik Medium" pitchFamily="2" charset="-79"/>
              </a:defRPr>
            </a:lvl1pPr>
            <a:lvl2pPr marL="0" indent="0" algn="l" defTabSz="914469" rtl="0" eaLnBrk="1" latinLnBrk="0" hangingPunct="1">
              <a:lnSpc>
                <a:spcPct val="100000"/>
              </a:lnSpc>
              <a:spcBef>
                <a:spcPts val="400"/>
              </a:spcBef>
              <a:spcAft>
                <a:spcPts val="300"/>
              </a:spcAft>
              <a:buClrTx/>
              <a:buSzPct val="100000"/>
              <a:buFontTx/>
              <a:buNone/>
              <a:tabLst/>
              <a:defRPr lang="en-US" sz="1000" b="0" kern="1200">
                <a:solidFill>
                  <a:schemeClr val="tx1"/>
                </a:solidFill>
                <a:latin typeface="+mn-lt"/>
                <a:ea typeface="+mn-ea"/>
                <a:cs typeface="Rubik SemiBold" pitchFamily="2" charset="-79"/>
              </a:defRPr>
            </a:lvl2pPr>
            <a:lvl3pPr marL="177812" indent="-176226" algn="l" defTabSz="914469" rtl="0" eaLnBrk="1" latinLnBrk="0" hangingPunct="1">
              <a:lnSpc>
                <a:spcPct val="100000"/>
              </a:lnSpc>
              <a:spcBef>
                <a:spcPts val="0"/>
              </a:spcBef>
              <a:spcAft>
                <a:spcPts val="600"/>
              </a:spcAft>
              <a:buClrTx/>
              <a:buSzPct val="100000"/>
              <a:buFont typeface="Arial" panose="020B0604020202020204" pitchFamily="34" charset="0"/>
              <a:buChar char="•"/>
              <a:tabLst/>
              <a:defRPr lang="en-US" sz="1000" kern="1200" dirty="0">
                <a:solidFill>
                  <a:schemeClr val="tx1"/>
                </a:solidFill>
                <a:latin typeface="Rubik Bold" pitchFamily="2" charset="-79"/>
                <a:ea typeface="+mn-ea"/>
                <a:cs typeface="Rubik Bold" pitchFamily="2" charset="-79"/>
              </a:defRPr>
            </a:lvl3pPr>
            <a:lvl4pPr marL="361977" indent="-182578" algn="l" defTabSz="914469" rtl="0" eaLnBrk="1" latinLnBrk="0" hangingPunct="1">
              <a:lnSpc>
                <a:spcPct val="100000"/>
              </a:lnSpc>
              <a:spcBef>
                <a:spcPts val="0"/>
              </a:spcBef>
              <a:spcAft>
                <a:spcPts val="600"/>
              </a:spcAft>
              <a:buClrTx/>
              <a:buSzPct val="100000"/>
              <a:buFont typeface="Rubik" pitchFamily="2" charset="-79"/>
              <a:buChar char="–"/>
              <a:tabLst/>
              <a:defRPr lang="en-US" sz="1000" kern="1200" dirty="0">
                <a:solidFill>
                  <a:schemeClr val="tx1"/>
                </a:solidFill>
                <a:latin typeface="Rubik Bold" pitchFamily="2" charset="-79"/>
                <a:ea typeface="+mn-ea"/>
                <a:cs typeface="Rubik Bold" pitchFamily="2" charset="-79"/>
              </a:defRPr>
            </a:lvl4pPr>
            <a:lvl5pPr marL="539789" indent="-171464" algn="l" defTabSz="914469" rtl="0" eaLnBrk="1" latinLnBrk="0" hangingPunct="1">
              <a:lnSpc>
                <a:spcPct val="100000"/>
              </a:lnSpc>
              <a:spcBef>
                <a:spcPts val="0"/>
              </a:spcBef>
              <a:spcAft>
                <a:spcPts val="600"/>
              </a:spcAft>
              <a:buClrTx/>
              <a:buSzPct val="100000"/>
              <a:buFont typeface="Arial" panose="020B0604020202020204" pitchFamily="34" charset="0"/>
              <a:buChar char="•"/>
              <a:tabLst/>
              <a:defRPr sz="1000" kern="1200">
                <a:solidFill>
                  <a:schemeClr val="tx1"/>
                </a:solidFill>
                <a:latin typeface="Rubik Bold" pitchFamily="2" charset="-79"/>
                <a:ea typeface="+mn-ea"/>
                <a:cs typeface="Rubik Bold" pitchFamily="2" charset="-79"/>
              </a:defRPr>
            </a:lvl5pPr>
            <a:lvl6pPr marL="2514789"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2023"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258"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491" indent="-228618" algn="l" defTabSz="914469"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a:lstStyle>
          <a:p>
            <a:r>
              <a:rPr lang="en-GB" sz="2000" dirty="0">
                <a:cs typeface="Rubik Medium"/>
              </a:rPr>
              <a:t>Hackathon</a:t>
            </a:r>
            <a:endParaRPr lang="en-US" sz="2000" dirty="0"/>
          </a:p>
        </p:txBody>
      </p:sp>
    </p:spTree>
    <p:extLst>
      <p:ext uri="{BB962C8B-B14F-4D97-AF65-F5344CB8AC3E}">
        <p14:creationId xmlns:p14="http://schemas.microsoft.com/office/powerpoint/2010/main" val="41334257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B78177-F638-FABE-AD32-6562A0E8E4D2}"/>
            </a:ext>
          </a:extLst>
        </p:cNvPr>
        <p:cNvGrpSpPr/>
        <p:nvPr/>
      </p:nvGrpSpPr>
      <p:grpSpPr>
        <a:xfrm>
          <a:off x="0" y="0"/>
          <a:ext cx="0" cy="0"/>
          <a:chOff x="0" y="0"/>
          <a:chExt cx="0" cy="0"/>
        </a:xfrm>
      </p:grpSpPr>
      <p:sp>
        <p:nvSpPr>
          <p:cNvPr id="2" name="Text Placeholder 1">
            <a:extLst>
              <a:ext uri="{FF2B5EF4-FFF2-40B4-BE49-F238E27FC236}">
                <a16:creationId xmlns:a16="http://schemas.microsoft.com/office/drawing/2014/main" id="{141F59A9-63BB-CD5B-CE18-4244B7B124E2}"/>
              </a:ext>
            </a:extLst>
          </p:cNvPr>
          <p:cNvSpPr>
            <a:spLocks noGrp="1"/>
          </p:cNvSpPr>
          <p:nvPr>
            <p:ph type="body" sz="quarter" idx="15"/>
          </p:nvPr>
        </p:nvSpPr>
        <p:spPr>
          <a:xfrm>
            <a:off x="385227" y="1335601"/>
            <a:ext cx="11419911" cy="1772540"/>
          </a:xfrm>
        </p:spPr>
        <p:txBody>
          <a:bodyPr/>
          <a:lstStyle/>
          <a:p>
            <a:pPr marL="285750" indent="-285750">
              <a:buFont typeface="Arial" panose="020B0604020202020204" pitchFamily="34" charset="0"/>
              <a:buChar char="•"/>
            </a:pPr>
            <a:r>
              <a:rPr lang="en-GB" sz="1400" b="1" dirty="0"/>
              <a:t>We’ll release data every approximately 2h</a:t>
            </a:r>
          </a:p>
          <a:p>
            <a:pPr marL="285750" indent="-285750">
              <a:buFont typeface="Arial" panose="020B0604020202020204" pitchFamily="34" charset="0"/>
              <a:buChar char="•"/>
            </a:pPr>
            <a:r>
              <a:rPr lang="en-GB" sz="1400" b="1" dirty="0"/>
              <a:t>You need to submit your allocations for each instrument before each release</a:t>
            </a:r>
          </a:p>
          <a:p>
            <a:pPr marL="285750" indent="-285750">
              <a:buFont typeface="Arial" panose="020B0604020202020204" pitchFamily="34" charset="0"/>
              <a:buChar char="•"/>
            </a:pPr>
            <a:r>
              <a:rPr lang="en-GB" sz="1400" b="1" dirty="0"/>
              <a:t>Your allocations need to sum up to 1.0 and be &gt;= 0.0</a:t>
            </a:r>
          </a:p>
          <a:p>
            <a:pPr marL="285750" indent="-285750">
              <a:buFont typeface="Arial" panose="020B0604020202020204" pitchFamily="34" charset="0"/>
              <a:buChar char="•"/>
            </a:pPr>
            <a:r>
              <a:rPr lang="en-GB" sz="1400" b="1" dirty="0"/>
              <a:t>You need to maximise the out of sample </a:t>
            </a:r>
            <a:r>
              <a:rPr lang="en-GB" sz="1400" b="1" dirty="0" err="1"/>
              <a:t>sharpe</a:t>
            </a:r>
            <a:r>
              <a:rPr lang="en-GB" sz="1400" b="1" dirty="0"/>
              <a:t> (return / std)</a:t>
            </a:r>
            <a:endParaRPr sz="1400" b="1" dirty="0"/>
          </a:p>
        </p:txBody>
      </p:sp>
      <p:sp>
        <p:nvSpPr>
          <p:cNvPr id="3" name="Title 2">
            <a:extLst>
              <a:ext uri="{FF2B5EF4-FFF2-40B4-BE49-F238E27FC236}">
                <a16:creationId xmlns:a16="http://schemas.microsoft.com/office/drawing/2014/main" id="{1743649D-D848-C4AC-11A4-60F911871F6F}"/>
              </a:ext>
            </a:extLst>
          </p:cNvPr>
          <p:cNvSpPr>
            <a:spLocks noGrp="1"/>
          </p:cNvSpPr>
          <p:nvPr>
            <p:ph type="title"/>
          </p:nvPr>
        </p:nvSpPr>
        <p:spPr/>
        <p:txBody>
          <a:bodyPr/>
          <a:lstStyle/>
          <a:p>
            <a:r>
              <a:rPr sz="2000" dirty="0"/>
              <a:t>The Challenge!</a:t>
            </a:r>
          </a:p>
        </p:txBody>
      </p:sp>
      <p:sp>
        <p:nvSpPr>
          <p:cNvPr id="4" name="Text Placeholder 3">
            <a:extLst>
              <a:ext uri="{FF2B5EF4-FFF2-40B4-BE49-F238E27FC236}">
                <a16:creationId xmlns:a16="http://schemas.microsoft.com/office/drawing/2014/main" id="{2EB289AB-D071-CEBB-613B-4B1E9C01AA39}"/>
              </a:ext>
            </a:extLst>
          </p:cNvPr>
          <p:cNvSpPr>
            <a:spLocks noGrp="1"/>
          </p:cNvSpPr>
          <p:nvPr>
            <p:ph type="body" sz="quarter" idx="13"/>
          </p:nvPr>
        </p:nvSpPr>
        <p:spPr>
          <a:xfrm>
            <a:off x="385231" y="680403"/>
            <a:ext cx="9997511" cy="215444"/>
          </a:xfrm>
        </p:spPr>
        <p:txBody>
          <a:bodyPr/>
          <a:lstStyle/>
          <a:p>
            <a:r>
              <a:rPr lang="en-GB" dirty="0"/>
              <a:t>https://github.com/man-group/man-imperial-algothon-2026/tree/main</a:t>
            </a:r>
          </a:p>
        </p:txBody>
      </p:sp>
      <p:sp>
        <p:nvSpPr>
          <p:cNvPr id="8" name="TextBox 7">
            <a:extLst>
              <a:ext uri="{FF2B5EF4-FFF2-40B4-BE49-F238E27FC236}">
                <a16:creationId xmlns:a16="http://schemas.microsoft.com/office/drawing/2014/main" id="{6D62065D-7D9D-7D61-89E3-75021DA65BBB}"/>
              </a:ext>
            </a:extLst>
          </p:cNvPr>
          <p:cNvSpPr txBox="1"/>
          <p:nvPr/>
        </p:nvSpPr>
        <p:spPr>
          <a:xfrm>
            <a:off x="385228" y="3198192"/>
            <a:ext cx="6390042" cy="2979405"/>
          </a:xfrm>
          <a:prstGeom prst="rect">
            <a:avLst/>
          </a:prstGeom>
          <a:noFill/>
        </p:spPr>
        <p:txBody>
          <a:bodyPr wrap="square">
            <a:spAutoFit/>
          </a:bodyPr>
          <a:lstStyle/>
          <a:p>
            <a:pPr>
              <a:lnSpc>
                <a:spcPts val="1425"/>
              </a:lnSpc>
              <a:buNone/>
            </a:pPr>
            <a:r>
              <a:rPr lang="en-GB" b="0" dirty="0">
                <a:solidFill>
                  <a:srgbClr val="000000"/>
                </a:solidFill>
                <a:effectLst/>
                <a:latin typeface="Consolas" panose="020B0609020204030204" pitchFamily="49" charset="0"/>
              </a:rPr>
              <a:t>Create a CSV named </a:t>
            </a:r>
            <a:r>
              <a:rPr lang="en-GB" b="0" dirty="0">
                <a:solidFill>
                  <a:srgbClr val="800000"/>
                </a:solidFill>
                <a:effectLst/>
                <a:latin typeface="Consolas" panose="020B0609020204030204" pitchFamily="49" charset="0"/>
              </a:rPr>
              <a:t>`{</a:t>
            </a:r>
            <a:r>
              <a:rPr lang="en-GB" b="0" dirty="0" err="1">
                <a:solidFill>
                  <a:srgbClr val="800000"/>
                </a:solidFill>
                <a:effectLst/>
                <a:latin typeface="Consolas" panose="020B0609020204030204" pitchFamily="49" charset="0"/>
              </a:rPr>
              <a:t>team_name</a:t>
            </a:r>
            <a:r>
              <a:rPr lang="en-GB" b="0" dirty="0">
                <a:solidFill>
                  <a:srgbClr val="800000"/>
                </a:solidFill>
                <a:effectLst/>
                <a:latin typeface="Consolas" panose="020B0609020204030204" pitchFamily="49" charset="0"/>
              </a:rPr>
              <a:t>}_round_{N}.csv`</a:t>
            </a:r>
            <a:r>
              <a:rPr lang="en-GB" b="0" dirty="0">
                <a:solidFill>
                  <a:srgbClr val="000000"/>
                </a:solidFill>
                <a:effectLst/>
                <a:latin typeface="Consolas" panose="020B0609020204030204" pitchFamily="49" charset="0"/>
              </a:rPr>
              <a:t>:</a:t>
            </a:r>
          </a:p>
          <a:p>
            <a:pPr>
              <a:lnSpc>
                <a:spcPts val="1425"/>
              </a:lnSpc>
              <a:buNone/>
            </a:pPr>
            <a:br>
              <a:rPr lang="en-GB" b="0" dirty="0">
                <a:solidFill>
                  <a:srgbClr val="000000"/>
                </a:solidFill>
                <a:effectLst/>
                <a:latin typeface="Consolas" panose="020B0609020204030204" pitchFamily="49" charset="0"/>
              </a:rPr>
            </a:br>
            <a:endParaRPr lang="en-GB" b="0" dirty="0">
              <a:solidFill>
                <a:srgbClr val="000000"/>
              </a:solidFill>
              <a:effectLst/>
              <a:latin typeface="Consolas" panose="020B0609020204030204" pitchFamily="49" charset="0"/>
            </a:endParaRPr>
          </a:p>
          <a:p>
            <a:pPr>
              <a:lnSpc>
                <a:spcPts val="1425"/>
              </a:lnSpc>
              <a:buNone/>
            </a:pPr>
            <a:r>
              <a:rPr lang="en-GB" b="0" dirty="0">
                <a:solidFill>
                  <a:srgbClr val="000000"/>
                </a:solidFill>
                <a:effectLst/>
                <a:latin typeface="Consolas" panose="020B0609020204030204" pitchFamily="49" charset="0"/>
              </a:rPr>
              <a:t>```csv</a:t>
            </a:r>
          </a:p>
          <a:p>
            <a:pPr>
              <a:lnSpc>
                <a:spcPts val="1425"/>
              </a:lnSpc>
              <a:buNone/>
            </a:pPr>
            <a:r>
              <a:rPr lang="en-GB" b="0" dirty="0" err="1">
                <a:solidFill>
                  <a:srgbClr val="000000"/>
                </a:solidFill>
                <a:effectLst/>
                <a:latin typeface="Consolas" panose="020B0609020204030204" pitchFamily="49" charset="0"/>
              </a:rPr>
              <a:t>asset,weight</a:t>
            </a:r>
            <a:endParaRPr lang="en-GB" b="0" dirty="0">
              <a:solidFill>
                <a:srgbClr val="000000"/>
              </a:solidFill>
              <a:effectLst/>
              <a:latin typeface="Consolas" panose="020B0609020204030204" pitchFamily="49" charset="0"/>
            </a:endParaRPr>
          </a:p>
          <a:p>
            <a:pPr>
              <a:lnSpc>
                <a:spcPts val="1425"/>
              </a:lnSpc>
              <a:buNone/>
            </a:pPr>
            <a:r>
              <a:rPr lang="en-GB" b="0" dirty="0">
                <a:solidFill>
                  <a:srgbClr val="000000"/>
                </a:solidFill>
                <a:effectLst/>
                <a:latin typeface="Consolas" panose="020B0609020204030204" pitchFamily="49" charset="0"/>
              </a:rPr>
              <a:t>INSTRUMENT_1,0.15</a:t>
            </a:r>
          </a:p>
          <a:p>
            <a:pPr>
              <a:lnSpc>
                <a:spcPts val="1425"/>
              </a:lnSpc>
              <a:buNone/>
            </a:pPr>
            <a:r>
              <a:rPr lang="en-GB" b="0" dirty="0">
                <a:solidFill>
                  <a:srgbClr val="000000"/>
                </a:solidFill>
                <a:effectLst/>
                <a:latin typeface="Consolas" panose="020B0609020204030204" pitchFamily="49" charset="0"/>
              </a:rPr>
              <a:t>INSTRUMENT_2,0.10</a:t>
            </a:r>
          </a:p>
          <a:p>
            <a:pPr>
              <a:lnSpc>
                <a:spcPts val="1425"/>
              </a:lnSpc>
              <a:buNone/>
            </a:pPr>
            <a:r>
              <a:rPr lang="en-GB" b="0" dirty="0">
                <a:solidFill>
                  <a:srgbClr val="000000"/>
                </a:solidFill>
                <a:effectLst/>
                <a:latin typeface="Consolas" panose="020B0609020204030204" pitchFamily="49" charset="0"/>
              </a:rPr>
              <a:t>INSTRUMENT_3,0.05</a:t>
            </a:r>
          </a:p>
          <a:p>
            <a:pPr>
              <a:lnSpc>
                <a:spcPts val="1425"/>
              </a:lnSpc>
              <a:buNone/>
            </a:pPr>
            <a:r>
              <a:rPr lang="en-GB" b="0" dirty="0">
                <a:solidFill>
                  <a:srgbClr val="000000"/>
                </a:solidFill>
                <a:effectLst/>
                <a:latin typeface="Consolas" panose="020B0609020204030204" pitchFamily="49" charset="0"/>
              </a:rPr>
              <a:t>INSTRUMENT_4,0.05</a:t>
            </a:r>
          </a:p>
          <a:p>
            <a:pPr>
              <a:lnSpc>
                <a:spcPts val="1425"/>
              </a:lnSpc>
              <a:buNone/>
            </a:pPr>
            <a:r>
              <a:rPr lang="en-GB" b="0" dirty="0">
                <a:solidFill>
                  <a:srgbClr val="000000"/>
                </a:solidFill>
                <a:effectLst/>
                <a:latin typeface="Consolas" panose="020B0609020204030204" pitchFamily="49" charset="0"/>
              </a:rPr>
              <a:t>INSTRUMENT_5,0.20</a:t>
            </a:r>
          </a:p>
          <a:p>
            <a:pPr>
              <a:lnSpc>
                <a:spcPts val="1425"/>
              </a:lnSpc>
              <a:buNone/>
            </a:pPr>
            <a:r>
              <a:rPr lang="en-GB" b="0" dirty="0">
                <a:solidFill>
                  <a:srgbClr val="000000"/>
                </a:solidFill>
                <a:effectLst/>
                <a:latin typeface="Consolas" panose="020B0609020204030204" pitchFamily="49" charset="0"/>
              </a:rPr>
              <a:t>INSTRUMENT_6,0.10</a:t>
            </a:r>
          </a:p>
          <a:p>
            <a:pPr>
              <a:lnSpc>
                <a:spcPts val="1425"/>
              </a:lnSpc>
              <a:buNone/>
            </a:pPr>
            <a:r>
              <a:rPr lang="en-GB" b="0" dirty="0">
                <a:solidFill>
                  <a:srgbClr val="000000"/>
                </a:solidFill>
                <a:effectLst/>
                <a:latin typeface="Consolas" panose="020B0609020204030204" pitchFamily="49" charset="0"/>
              </a:rPr>
              <a:t>INSTRUMENT_7,0.15</a:t>
            </a:r>
          </a:p>
          <a:p>
            <a:pPr>
              <a:lnSpc>
                <a:spcPts val="1425"/>
              </a:lnSpc>
              <a:buNone/>
            </a:pPr>
            <a:r>
              <a:rPr lang="en-GB" b="0" dirty="0">
                <a:solidFill>
                  <a:srgbClr val="000000"/>
                </a:solidFill>
                <a:effectLst/>
                <a:latin typeface="Consolas" panose="020B0609020204030204" pitchFamily="49" charset="0"/>
              </a:rPr>
              <a:t>INSTRUMENT_8,0.05</a:t>
            </a:r>
          </a:p>
          <a:p>
            <a:pPr>
              <a:lnSpc>
                <a:spcPts val="1425"/>
              </a:lnSpc>
              <a:buNone/>
            </a:pPr>
            <a:r>
              <a:rPr lang="en-GB" b="0" dirty="0">
                <a:solidFill>
                  <a:srgbClr val="000000"/>
                </a:solidFill>
                <a:effectLst/>
                <a:latin typeface="Consolas" panose="020B0609020204030204" pitchFamily="49" charset="0"/>
              </a:rPr>
              <a:t>INSTRUMENT_9,0.10</a:t>
            </a:r>
          </a:p>
          <a:p>
            <a:pPr>
              <a:lnSpc>
                <a:spcPts val="1425"/>
              </a:lnSpc>
              <a:buNone/>
            </a:pPr>
            <a:r>
              <a:rPr lang="en-GB" b="0" dirty="0">
                <a:solidFill>
                  <a:srgbClr val="000000"/>
                </a:solidFill>
                <a:effectLst/>
                <a:latin typeface="Consolas" panose="020B0609020204030204" pitchFamily="49" charset="0"/>
              </a:rPr>
              <a:t>INSTRUMENT_10,0.05</a:t>
            </a:r>
          </a:p>
          <a:p>
            <a:pPr>
              <a:lnSpc>
                <a:spcPts val="1425"/>
              </a:lnSpc>
              <a:buNone/>
            </a:pPr>
            <a:r>
              <a:rPr lang="en-GB" b="0" dirty="0">
                <a:solidFill>
                  <a:srgbClr val="000000"/>
                </a:solidFill>
                <a:effectLst/>
                <a:latin typeface="Consolas" panose="020B0609020204030204" pitchFamily="49" charset="0"/>
              </a:rPr>
              <a:t>```</a:t>
            </a:r>
          </a:p>
        </p:txBody>
      </p:sp>
      <p:pic>
        <p:nvPicPr>
          <p:cNvPr id="9" name="Picture 8">
            <a:extLst>
              <a:ext uri="{FF2B5EF4-FFF2-40B4-BE49-F238E27FC236}">
                <a16:creationId xmlns:a16="http://schemas.microsoft.com/office/drawing/2014/main" id="{60F6A118-AE42-E65D-7AED-B11C7D9682D7}"/>
              </a:ext>
            </a:extLst>
          </p:cNvPr>
          <p:cNvPicPr>
            <a:picLocks noChangeAspect="1"/>
          </p:cNvPicPr>
          <p:nvPr/>
        </p:nvPicPr>
        <p:blipFill>
          <a:blip r:embed="rId3"/>
          <a:stretch>
            <a:fillRect/>
          </a:stretch>
        </p:blipFill>
        <p:spPr>
          <a:xfrm>
            <a:off x="7518888" y="2318288"/>
            <a:ext cx="4286250" cy="4286250"/>
          </a:xfrm>
          <a:prstGeom prst="rect">
            <a:avLst/>
          </a:prstGeom>
        </p:spPr>
      </p:pic>
    </p:spTree>
    <p:extLst>
      <p:ext uri="{BB962C8B-B14F-4D97-AF65-F5344CB8AC3E}">
        <p14:creationId xmlns:p14="http://schemas.microsoft.com/office/powerpoint/2010/main" val="22242635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9726B6-7C33-CFD5-16BB-5989A23E5918}"/>
            </a:ext>
          </a:extLst>
        </p:cNvPr>
        <p:cNvGrpSpPr/>
        <p:nvPr/>
      </p:nvGrpSpPr>
      <p:grpSpPr>
        <a:xfrm>
          <a:off x="0" y="0"/>
          <a:ext cx="0" cy="0"/>
          <a:chOff x="0" y="0"/>
          <a:chExt cx="0" cy="0"/>
        </a:xfrm>
      </p:grpSpPr>
      <p:sp>
        <p:nvSpPr>
          <p:cNvPr id="6" name="Content Placeholder 5">
            <a:extLst>
              <a:ext uri="{FF2B5EF4-FFF2-40B4-BE49-F238E27FC236}">
                <a16:creationId xmlns:a16="http://schemas.microsoft.com/office/drawing/2014/main" id="{9F2CE83B-7F8F-47B6-0DF9-E76429C29ABC}"/>
              </a:ext>
            </a:extLst>
          </p:cNvPr>
          <p:cNvSpPr>
            <a:spLocks noGrp="1"/>
          </p:cNvSpPr>
          <p:nvPr>
            <p:ph sz="half" idx="2"/>
          </p:nvPr>
        </p:nvSpPr>
        <p:spPr/>
        <p:txBody>
          <a:bodyPr/>
          <a:lstStyle/>
          <a:p>
            <a:r>
              <a:rPr lang="en-GB" sz="1400" b="1" dirty="0">
                <a:solidFill>
                  <a:srgbClr val="009999"/>
                </a:solidFill>
              </a:rPr>
              <a:t>Time-Series (Trend Following)</a:t>
            </a:r>
          </a:p>
          <a:p>
            <a:r>
              <a:rPr lang="en-GB" sz="1200" dirty="0"/>
              <a:t>  •  Look at an asset's OWN past returns over a lookback window k</a:t>
            </a:r>
          </a:p>
          <a:p>
            <a:r>
              <a:rPr lang="en-GB" sz="1200" dirty="0"/>
              <a:t>  •  AHL has been doing this since the 1980s</a:t>
            </a:r>
          </a:p>
          <a:p>
            <a:endParaRPr lang="en-GB" sz="1200" dirty="0"/>
          </a:p>
          <a:p>
            <a:r>
              <a:rPr lang="en-GB" sz="1400" b="1" dirty="0">
                <a:solidFill>
                  <a:srgbClr val="009999"/>
                </a:solidFill>
              </a:rPr>
              <a:t>Cross-Sectional</a:t>
            </a:r>
          </a:p>
          <a:p>
            <a:r>
              <a:rPr lang="en-GB" sz="1200" dirty="0"/>
              <a:t>  •  Rank assets against each other: long winners, short losers</a:t>
            </a:r>
          </a:p>
          <a:p>
            <a:r>
              <a:rPr lang="en-GB" sz="1200" dirty="0"/>
              <a:t>  •  Market-neutral — you're betting on relative strength</a:t>
            </a:r>
          </a:p>
          <a:p>
            <a:endParaRPr lang="en-GB" sz="1200" dirty="0"/>
          </a:p>
        </p:txBody>
      </p:sp>
      <p:sp>
        <p:nvSpPr>
          <p:cNvPr id="7" name="Content Placeholder 6">
            <a:extLst>
              <a:ext uri="{FF2B5EF4-FFF2-40B4-BE49-F238E27FC236}">
                <a16:creationId xmlns:a16="http://schemas.microsoft.com/office/drawing/2014/main" id="{903E06CC-E223-6DC9-92F8-28330976EAAC}"/>
              </a:ext>
            </a:extLst>
          </p:cNvPr>
          <p:cNvSpPr>
            <a:spLocks noGrp="1"/>
          </p:cNvSpPr>
          <p:nvPr>
            <p:ph sz="quarter" idx="4"/>
          </p:nvPr>
        </p:nvSpPr>
        <p:spPr/>
        <p:txBody>
          <a:bodyPr/>
          <a:lstStyle/>
          <a:p>
            <a:r>
              <a:rPr lang="en-GB" dirty="0"/>
              <a:t> </a:t>
            </a:r>
          </a:p>
        </p:txBody>
      </p:sp>
      <p:sp>
        <p:nvSpPr>
          <p:cNvPr id="2" name="Text Placeholder 1">
            <a:extLst>
              <a:ext uri="{FF2B5EF4-FFF2-40B4-BE49-F238E27FC236}">
                <a16:creationId xmlns:a16="http://schemas.microsoft.com/office/drawing/2014/main" id="{FC73B835-0F6E-274F-F944-45E0E2434383}"/>
              </a:ext>
            </a:extLst>
          </p:cNvPr>
          <p:cNvSpPr>
            <a:spLocks noGrp="1"/>
          </p:cNvSpPr>
          <p:nvPr>
            <p:ph type="body" sz="quarter" idx="16"/>
          </p:nvPr>
        </p:nvSpPr>
        <p:spPr>
          <a:xfrm>
            <a:off x="6410349" y="1335603"/>
            <a:ext cx="5387455" cy="246221"/>
          </a:xfrm>
        </p:spPr>
        <p:txBody>
          <a:bodyPr/>
          <a:lstStyle/>
          <a:p>
            <a:r>
              <a:rPr sz="1600" b="1" dirty="0"/>
              <a:t> </a:t>
            </a:r>
          </a:p>
        </p:txBody>
      </p:sp>
      <p:sp>
        <p:nvSpPr>
          <p:cNvPr id="9" name="Text Placeholder 8">
            <a:extLst>
              <a:ext uri="{FF2B5EF4-FFF2-40B4-BE49-F238E27FC236}">
                <a16:creationId xmlns:a16="http://schemas.microsoft.com/office/drawing/2014/main" id="{10277DB1-082C-855F-2F1B-514F25F883D0}"/>
              </a:ext>
            </a:extLst>
          </p:cNvPr>
          <p:cNvSpPr>
            <a:spLocks noGrp="1"/>
          </p:cNvSpPr>
          <p:nvPr>
            <p:ph type="body" sz="quarter" idx="18"/>
          </p:nvPr>
        </p:nvSpPr>
        <p:spPr>
          <a:xfrm>
            <a:off x="382544" y="1335603"/>
            <a:ext cx="5531470" cy="215445"/>
          </a:xfrm>
        </p:spPr>
        <p:txBody>
          <a:bodyPr/>
          <a:lstStyle/>
          <a:p>
            <a:r>
              <a:rPr lang="en-GB" sz="1400" dirty="0"/>
              <a:t>The idea: assets going up tend to keep going up (and vice versa)</a:t>
            </a:r>
          </a:p>
          <a:p>
            <a:endParaRPr lang="en-GB" sz="1400" dirty="0"/>
          </a:p>
        </p:txBody>
      </p:sp>
      <p:sp>
        <p:nvSpPr>
          <p:cNvPr id="3" name="Title 2">
            <a:extLst>
              <a:ext uri="{FF2B5EF4-FFF2-40B4-BE49-F238E27FC236}">
                <a16:creationId xmlns:a16="http://schemas.microsoft.com/office/drawing/2014/main" id="{65702D76-F4F0-6051-D33E-4EBB8A6A5BCC}"/>
              </a:ext>
            </a:extLst>
          </p:cNvPr>
          <p:cNvSpPr>
            <a:spLocks noGrp="1"/>
          </p:cNvSpPr>
          <p:nvPr>
            <p:ph type="title"/>
          </p:nvPr>
        </p:nvSpPr>
        <p:spPr/>
        <p:txBody>
          <a:bodyPr/>
          <a:lstStyle/>
          <a:p>
            <a:r>
              <a:rPr sz="2000"/>
              <a:t>Momentum Signals</a:t>
            </a:r>
          </a:p>
        </p:txBody>
      </p:sp>
      <p:sp>
        <p:nvSpPr>
          <p:cNvPr id="8" name="Text Placeholder 7">
            <a:extLst>
              <a:ext uri="{FF2B5EF4-FFF2-40B4-BE49-F238E27FC236}">
                <a16:creationId xmlns:a16="http://schemas.microsoft.com/office/drawing/2014/main" id="{ACEAE08F-C241-1CC6-06B5-9AA27FA152CB}"/>
              </a:ext>
            </a:extLst>
          </p:cNvPr>
          <p:cNvSpPr>
            <a:spLocks noGrp="1"/>
          </p:cNvSpPr>
          <p:nvPr>
            <p:ph type="body" sz="quarter" idx="13"/>
          </p:nvPr>
        </p:nvSpPr>
        <p:spPr/>
        <p:txBody>
          <a:bodyPr/>
          <a:lstStyle/>
          <a:p>
            <a:endParaRPr lang="en-GB"/>
          </a:p>
        </p:txBody>
      </p:sp>
      <p:sp>
        <p:nvSpPr>
          <p:cNvPr id="10" name="Text Placeholder 9">
            <a:extLst>
              <a:ext uri="{FF2B5EF4-FFF2-40B4-BE49-F238E27FC236}">
                <a16:creationId xmlns:a16="http://schemas.microsoft.com/office/drawing/2014/main" id="{2EEBBC1D-81E0-5270-16B7-A223AE5A4978}"/>
              </a:ext>
            </a:extLst>
          </p:cNvPr>
          <p:cNvSpPr>
            <a:spLocks noGrp="1"/>
          </p:cNvSpPr>
          <p:nvPr>
            <p:ph type="body" sz="quarter" idx="21"/>
          </p:nvPr>
        </p:nvSpPr>
        <p:spPr/>
        <p:txBody>
          <a:bodyPr/>
          <a:lstStyle/>
          <a:p>
            <a:endParaRPr lang="en-GB"/>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936F8C4F-DF80-18B0-E6D6-38F628A8CC90}"/>
                  </a:ext>
                </a:extLst>
              </p:cNvPr>
              <p:cNvSpPr txBox="1"/>
              <p:nvPr/>
            </p:nvSpPr>
            <p:spPr>
              <a:xfrm>
                <a:off x="6972362" y="1299744"/>
                <a:ext cx="4873834" cy="3493905"/>
              </a:xfrm>
              <a:prstGeom prst="rect">
                <a:avLst/>
              </a:prstGeom>
              <a:noFill/>
            </p:spPr>
            <p:txBody>
              <a:bodyPr wrap="square">
                <a:spAutoFit/>
              </a:bodyPr>
              <a:lstStyle/>
              <a:p>
                <a:r>
                  <a:rPr lang="en-US" sz="1100" i="1" dirty="0">
                    <a:solidFill>
                      <a:srgbClr val="009999"/>
                    </a:solidFill>
                  </a:rPr>
                  <a:t>Momentum return (lookback k):</a:t>
                </a:r>
              </a:p>
              <a:p>
                <a:pPr>
                  <a:spcBef>
                    <a:spcPts val="400"/>
                  </a:spcBef>
                </a:pPr>
                <a14:m>
                  <m:oMathPara xmlns:m="http://schemas.openxmlformats.org/officeDocument/2006/math">
                    <m:oMathParaPr>
                      <m:jc m:val="left"/>
                    </m:oMathParaPr>
                    <m:oMath xmlns:m="http://schemas.openxmlformats.org/officeDocument/2006/math">
                      <m:sSubSup>
                        <m:sSubSupPr>
                          <m:ctrlPr>
                            <a:rPr sz="2800" i="1">
                              <a:latin typeface="Cambria Math" panose="02040503050406030204" pitchFamily="18" charset="0"/>
                            </a:rPr>
                          </m:ctrlPr>
                        </m:sSubSupPr>
                        <m:e>
                          <m:r>
                            <a:rPr sz="2800">
                              <a:latin typeface="Cambria Math" panose="02040503050406030204" pitchFamily="18" charset="0"/>
                            </a:rPr>
                            <m:t>𝑟</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up>
                          <m:d>
                            <m:dPr>
                              <m:ctrlPr>
                                <a:rPr sz="2800" i="1">
                                  <a:latin typeface="Cambria Math" panose="02040503050406030204" pitchFamily="18" charset="0"/>
                                </a:rPr>
                              </m:ctrlPr>
                            </m:dPr>
                            <m:e>
                              <m:r>
                                <a:rPr sz="2800">
                                  <a:latin typeface="Cambria Math" panose="02040503050406030204" pitchFamily="18" charset="0"/>
                                </a:rPr>
                                <m:t>𝑘</m:t>
                              </m:r>
                            </m:e>
                          </m:d>
                        </m:sup>
                      </m:sSubSup>
                      <m:r>
                        <a:rPr sz="2800">
                          <a:latin typeface="Cambria Math" panose="02040503050406030204" pitchFamily="18" charset="0"/>
                        </a:rPr>
                        <m:t> = </m:t>
                      </m:r>
                      <m:f>
                        <m:fPr>
                          <m:ctrlPr>
                            <a:rPr sz="2800" i="1">
                              <a:latin typeface="Cambria Math" panose="02040503050406030204" pitchFamily="18" charset="0"/>
                            </a:rPr>
                          </m:ctrlPr>
                        </m:fPr>
                        <m:num>
                          <m:sSub>
                            <m:sSubPr>
                              <m:ctrlPr>
                                <a:rPr sz="2800" i="1">
                                  <a:latin typeface="Cambria Math" panose="02040503050406030204" pitchFamily="18" charset="0"/>
                                </a:rPr>
                              </m:ctrlPr>
                            </m:sSubPr>
                            <m:e>
                              <m:r>
                                <a:rPr sz="2800">
                                  <a:latin typeface="Cambria Math" panose="02040503050406030204" pitchFamily="18" charset="0"/>
                                </a:rPr>
                                <m:t>𝑃</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r>
                            <a:rPr sz="2800">
                              <a:latin typeface="Cambria Math" panose="02040503050406030204" pitchFamily="18" charset="0"/>
                            </a:rPr>
                            <m:t> − </m:t>
                          </m:r>
                          <m:sSub>
                            <m:sSubPr>
                              <m:ctrlPr>
                                <a:rPr sz="2800" i="1">
                                  <a:latin typeface="Cambria Math" panose="02040503050406030204" pitchFamily="18" charset="0"/>
                                </a:rPr>
                              </m:ctrlPr>
                            </m:sSubPr>
                            <m:e>
                              <m:r>
                                <a:rPr sz="2800">
                                  <a:latin typeface="Cambria Math" panose="02040503050406030204" pitchFamily="18" charset="0"/>
                                </a:rPr>
                                <m:t>𝑃</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r>
                                <a:rPr sz="2800">
                                  <a:latin typeface="Cambria Math" panose="02040503050406030204" pitchFamily="18" charset="0"/>
                                </a:rPr>
                                <m:t>−</m:t>
                              </m:r>
                              <m:r>
                                <a:rPr sz="2800">
                                  <a:latin typeface="Cambria Math" panose="02040503050406030204" pitchFamily="18" charset="0"/>
                                </a:rPr>
                                <m:t>𝑘</m:t>
                              </m:r>
                            </m:sub>
                          </m:sSub>
                        </m:num>
                        <m:den>
                          <m:sSub>
                            <m:sSubPr>
                              <m:ctrlPr>
                                <a:rPr sz="2800" i="1">
                                  <a:latin typeface="Cambria Math" panose="02040503050406030204" pitchFamily="18" charset="0"/>
                                </a:rPr>
                              </m:ctrlPr>
                            </m:sSubPr>
                            <m:e>
                              <m:r>
                                <a:rPr sz="2800">
                                  <a:latin typeface="Cambria Math" panose="02040503050406030204" pitchFamily="18" charset="0"/>
                                </a:rPr>
                                <m:t>𝑃</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r>
                                <a:rPr sz="2800">
                                  <a:latin typeface="Cambria Math" panose="02040503050406030204" pitchFamily="18" charset="0"/>
                                </a:rPr>
                                <m:t>−</m:t>
                              </m:r>
                              <m:r>
                                <a:rPr sz="2800">
                                  <a:latin typeface="Cambria Math" panose="02040503050406030204" pitchFamily="18" charset="0"/>
                                </a:rPr>
                                <m:t>𝑘</m:t>
                              </m:r>
                            </m:sub>
                          </m:sSub>
                        </m:den>
                      </m:f>
                    </m:oMath>
                  </m:oMathPara>
                </a14:m>
                <a:endParaRPr lang="en-US" sz="1100" i="1" dirty="0">
                  <a:solidFill>
                    <a:srgbClr val="009999"/>
                  </a:solidFill>
                </a:endParaRPr>
              </a:p>
              <a:p>
                <a:pPr>
                  <a:spcBef>
                    <a:spcPts val="1600"/>
                  </a:spcBef>
                </a:pPr>
                <a:r>
                  <a:rPr lang="en-US" sz="1100" i="1" dirty="0">
                    <a:solidFill>
                      <a:srgbClr val="009999"/>
                    </a:solidFill>
                  </a:rPr>
                  <a:t>Signal strength (vol-normalised):</a:t>
                </a:r>
              </a:p>
              <a:p>
                <a:pPr>
                  <a:spcBef>
                    <a:spcPts val="400"/>
                  </a:spcBef>
                </a:pPr>
                <a14:m>
                  <m:oMathPara xmlns:m="http://schemas.openxmlformats.org/officeDocument/2006/math">
                    <m:oMathParaPr>
                      <m:jc m:val="left"/>
                    </m:oMathParaPr>
                    <m:oMath xmlns:m="http://schemas.openxmlformats.org/officeDocument/2006/math">
                      <m:sSub>
                        <m:sSubPr>
                          <m:ctrlPr>
                            <a:rPr sz="2800" i="1">
                              <a:latin typeface="Cambria Math" panose="02040503050406030204" pitchFamily="18" charset="0"/>
                            </a:rPr>
                          </m:ctrlPr>
                        </m:sSubPr>
                        <m:e>
                          <m:r>
                            <a:rPr sz="2800">
                              <a:latin typeface="Cambria Math" panose="02040503050406030204" pitchFamily="18" charset="0"/>
                            </a:rPr>
                            <m:t>𝑠</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r>
                        <a:rPr sz="2800">
                          <a:latin typeface="Cambria Math" panose="02040503050406030204" pitchFamily="18" charset="0"/>
                        </a:rPr>
                        <m:t> = </m:t>
                      </m:r>
                      <m:f>
                        <m:fPr>
                          <m:ctrlPr>
                            <a:rPr sz="2800" i="1">
                              <a:latin typeface="Cambria Math" panose="02040503050406030204" pitchFamily="18" charset="0"/>
                            </a:rPr>
                          </m:ctrlPr>
                        </m:fPr>
                        <m:num>
                          <m:sSubSup>
                            <m:sSubSupPr>
                              <m:ctrlPr>
                                <a:rPr sz="2800" i="1">
                                  <a:latin typeface="Cambria Math" panose="02040503050406030204" pitchFamily="18" charset="0"/>
                                </a:rPr>
                              </m:ctrlPr>
                            </m:sSubSupPr>
                            <m:e>
                              <m:r>
                                <a:rPr sz="2800">
                                  <a:latin typeface="Cambria Math" panose="02040503050406030204" pitchFamily="18" charset="0"/>
                                </a:rPr>
                                <m:t>𝑟</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up>
                              <m:d>
                                <m:dPr>
                                  <m:ctrlPr>
                                    <a:rPr sz="2800" i="1">
                                      <a:latin typeface="Cambria Math" panose="02040503050406030204" pitchFamily="18" charset="0"/>
                                    </a:rPr>
                                  </m:ctrlPr>
                                </m:dPr>
                                <m:e>
                                  <m:r>
                                    <a:rPr sz="2800">
                                      <a:latin typeface="Cambria Math" panose="02040503050406030204" pitchFamily="18" charset="0"/>
                                    </a:rPr>
                                    <m:t>𝑘</m:t>
                                  </m:r>
                                </m:e>
                              </m:d>
                            </m:sup>
                          </m:sSubSup>
                        </m:num>
                        <m:den>
                          <m:sSub>
                            <m:sSubPr>
                              <m:ctrlPr>
                                <a:rPr sz="2800" i="1">
                                  <a:latin typeface="Cambria Math" panose="02040503050406030204" pitchFamily="18" charset="0"/>
                                </a:rPr>
                              </m:ctrlPr>
                            </m:sSubPr>
                            <m:e>
                              <m:acc>
                                <m:accPr>
                                  <m:chr m:val="̂"/>
                                  <m:ctrlPr>
                                    <a:rPr sz="2800" i="1">
                                      <a:latin typeface="Cambria Math" panose="02040503050406030204" pitchFamily="18" charset="0"/>
                                    </a:rPr>
                                  </m:ctrlPr>
                                </m:accPr>
                                <m:e>
                                  <m:r>
                                    <a:rPr sz="2800">
                                      <a:latin typeface="Cambria Math" panose="02040503050406030204" pitchFamily="18" charset="0"/>
                                    </a:rPr>
                                    <m:t>𝜎</m:t>
                                  </m:r>
                                </m:e>
                              </m:acc>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den>
                      </m:f>
                    </m:oMath>
                  </m:oMathPara>
                </a14:m>
                <a:endParaRPr lang="en-US" sz="1100" i="1" dirty="0">
                  <a:solidFill>
                    <a:srgbClr val="009999"/>
                  </a:solidFill>
                </a:endParaRPr>
              </a:p>
              <a:p>
                <a:pPr>
                  <a:spcBef>
                    <a:spcPts val="1600"/>
                  </a:spcBef>
                </a:pPr>
                <a:r>
                  <a:rPr lang="en-US" sz="1100" i="1" dirty="0">
                    <a:solidFill>
                      <a:srgbClr val="009999"/>
                    </a:solidFill>
                  </a:rPr>
                  <a:t>Position sizing:</a:t>
                </a:r>
              </a:p>
              <a:p>
                <a:pPr>
                  <a:spcBef>
                    <a:spcPts val="400"/>
                  </a:spcBef>
                </a:pPr>
                <a14:m>
                  <m:oMathPara xmlns:m="http://schemas.openxmlformats.org/officeDocument/2006/math">
                    <m:oMathParaPr>
                      <m:jc m:val="left"/>
                    </m:oMathParaPr>
                    <m:oMath xmlns:m="http://schemas.openxmlformats.org/officeDocument/2006/math">
                      <m:sSub>
                        <m:sSubPr>
                          <m:ctrlPr>
                            <a:rPr sz="2800" i="1">
                              <a:latin typeface="Cambria Math" panose="02040503050406030204" pitchFamily="18" charset="0"/>
                            </a:rPr>
                          </m:ctrlPr>
                        </m:sSubPr>
                        <m:e>
                          <m:r>
                            <a:rPr sz="2800">
                              <a:latin typeface="Cambria Math" panose="02040503050406030204" pitchFamily="18" charset="0"/>
                            </a:rPr>
                            <m:t>𝑤</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r>
                        <a:rPr sz="2800">
                          <a:latin typeface="Cambria Math" panose="02040503050406030204" pitchFamily="18" charset="0"/>
                        </a:rPr>
                        <m:t> = </m:t>
                      </m:r>
                      <m:r>
                        <m:rPr>
                          <m:sty m:val="p"/>
                        </m:rPr>
                        <a:rPr sz="2800">
                          <a:latin typeface="Cambria Math" panose="02040503050406030204" pitchFamily="18" charset="0"/>
                        </a:rPr>
                        <m:t>sign</m:t>
                      </m:r>
                      <m:d>
                        <m:dPr>
                          <m:ctrlPr>
                            <a:rPr sz="2800" i="1">
                              <a:latin typeface="Cambria Math" panose="02040503050406030204" pitchFamily="18" charset="0"/>
                            </a:rPr>
                          </m:ctrlPr>
                        </m:dPr>
                        <m:e>
                          <m:sSub>
                            <m:sSubPr>
                              <m:ctrlPr>
                                <a:rPr sz="2800" i="1">
                                  <a:latin typeface="Cambria Math" panose="02040503050406030204" pitchFamily="18" charset="0"/>
                                </a:rPr>
                              </m:ctrlPr>
                            </m:sSubPr>
                            <m:e>
                              <m:r>
                                <a:rPr sz="2800">
                                  <a:latin typeface="Cambria Math" panose="02040503050406030204" pitchFamily="18" charset="0"/>
                                </a:rPr>
                                <m:t>𝑠</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e>
                      </m:d>
                      <m:r>
                        <a:rPr sz="2800">
                          <a:latin typeface="Cambria Math" panose="02040503050406030204" pitchFamily="18" charset="0"/>
                        </a:rPr>
                        <m:t> · </m:t>
                      </m:r>
                      <m:r>
                        <a:rPr sz="2800">
                          <a:latin typeface="Cambria Math" panose="02040503050406030204" pitchFamily="18" charset="0"/>
                        </a:rPr>
                        <m:t>𝑓</m:t>
                      </m:r>
                      <m:d>
                        <m:dPr>
                          <m:ctrlPr>
                            <a:rPr sz="2800" i="1">
                              <a:latin typeface="Cambria Math" panose="02040503050406030204" pitchFamily="18" charset="0"/>
                            </a:rPr>
                          </m:ctrlPr>
                        </m:dPr>
                        <m:e>
                          <m:d>
                            <m:dPr>
                              <m:begChr m:val="|"/>
                              <m:endChr m:val="|"/>
                              <m:ctrlPr>
                                <a:rPr sz="2800" i="1">
                                  <a:latin typeface="Cambria Math" panose="02040503050406030204" pitchFamily="18" charset="0"/>
                                </a:rPr>
                              </m:ctrlPr>
                            </m:dPr>
                            <m:e>
                              <m:sSub>
                                <m:sSubPr>
                                  <m:ctrlPr>
                                    <a:rPr sz="2800" i="1">
                                      <a:latin typeface="Cambria Math" panose="02040503050406030204" pitchFamily="18" charset="0"/>
                                    </a:rPr>
                                  </m:ctrlPr>
                                </m:sSubPr>
                                <m:e>
                                  <m:r>
                                    <a:rPr sz="2800">
                                      <a:latin typeface="Cambria Math" panose="02040503050406030204" pitchFamily="18" charset="0"/>
                                    </a:rPr>
                                    <m:t>𝑠</m:t>
                                  </m:r>
                                </m:e>
                                <m:sub>
                                  <m:r>
                                    <a:rPr sz="2800">
                                      <a:latin typeface="Cambria Math" panose="02040503050406030204" pitchFamily="18" charset="0"/>
                                    </a:rPr>
                                    <m:t>𝑖</m:t>
                                  </m:r>
                                  <m:r>
                                    <a:rPr sz="2800">
                                      <a:latin typeface="Cambria Math" panose="02040503050406030204" pitchFamily="18" charset="0"/>
                                    </a:rPr>
                                    <m:t>,</m:t>
                                  </m:r>
                                  <m:r>
                                    <a:rPr sz="2800">
                                      <a:latin typeface="Cambria Math" panose="02040503050406030204" pitchFamily="18" charset="0"/>
                                    </a:rPr>
                                    <m:t>𝑡</m:t>
                                  </m:r>
                                </m:sub>
                              </m:sSub>
                            </m:e>
                          </m:d>
                        </m:e>
                      </m:d>
                    </m:oMath>
                  </m:oMathPara>
                </a14:m>
                <a:endParaRPr lang="en-US" sz="1100" i="1" dirty="0">
                  <a:solidFill>
                    <a:srgbClr val="009999"/>
                  </a:solidFill>
                </a:endParaRPr>
              </a:p>
            </p:txBody>
          </p:sp>
        </mc:Choice>
        <mc:Fallback xmlns="">
          <p:sp>
            <p:nvSpPr>
              <p:cNvPr id="5" name="TextBox 4">
                <a:extLst>
                  <a:ext uri="{FF2B5EF4-FFF2-40B4-BE49-F238E27FC236}">
                    <a16:creationId xmlns:a16="http://schemas.microsoft.com/office/drawing/2014/main" id="{936F8C4F-DF80-18B0-E6D6-38F628A8CC90}"/>
                  </a:ext>
                </a:extLst>
              </p:cNvPr>
              <p:cNvSpPr txBox="1">
                <a:spLocks noRot="1" noChangeAspect="1" noMove="1" noResize="1" noEditPoints="1" noAdjustHandles="1" noChangeArrowheads="1" noChangeShapeType="1" noTextEdit="1"/>
              </p:cNvSpPr>
              <p:nvPr/>
            </p:nvSpPr>
            <p:spPr>
              <a:xfrm>
                <a:off x="6972362" y="1299744"/>
                <a:ext cx="4873834" cy="3493905"/>
              </a:xfrm>
              <a:prstGeom prst="rect">
                <a:avLst/>
              </a:prstGeom>
              <a:blipFill>
                <a:blip r:embed="rId3"/>
                <a:stretch>
                  <a:fillRect t="-175"/>
                </a:stretch>
              </a:blipFill>
            </p:spPr>
            <p:txBody>
              <a:bodyPr/>
              <a:lstStyle/>
              <a:p>
                <a:r>
                  <a:rPr lang="en-GB">
                    <a:noFill/>
                  </a:rPr>
                  <a:t> </a:t>
                </a:r>
              </a:p>
            </p:txBody>
          </p:sp>
        </mc:Fallback>
      </mc:AlternateContent>
    </p:spTree>
    <p:extLst>
      <p:ext uri="{BB962C8B-B14F-4D97-AF65-F5344CB8AC3E}">
        <p14:creationId xmlns:p14="http://schemas.microsoft.com/office/powerpoint/2010/main" val="10515813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78056C5-EDF8-C40A-6961-27CF93F6A423}"/>
            </a:ext>
          </a:extLst>
        </p:cNvPr>
        <p:cNvGrpSpPr/>
        <p:nvPr/>
      </p:nvGrpSpPr>
      <p:grpSpPr>
        <a:xfrm>
          <a:off x="0" y="0"/>
          <a:ext cx="0" cy="0"/>
          <a:chOff x="0" y="0"/>
          <a:chExt cx="0" cy="0"/>
        </a:xfrm>
      </p:grpSpPr>
      <p:sp>
        <p:nvSpPr>
          <p:cNvPr id="6" name="Content Placeholder 5">
            <a:extLst>
              <a:ext uri="{FF2B5EF4-FFF2-40B4-BE49-F238E27FC236}">
                <a16:creationId xmlns:a16="http://schemas.microsoft.com/office/drawing/2014/main" id="{B4C7484A-7DC6-E5BE-E4A6-43A2F5B8B57A}"/>
              </a:ext>
            </a:extLst>
          </p:cNvPr>
          <p:cNvSpPr>
            <a:spLocks noGrp="1"/>
          </p:cNvSpPr>
          <p:nvPr>
            <p:ph idx="1"/>
          </p:nvPr>
        </p:nvSpPr>
        <p:spPr/>
        <p:txBody>
          <a:bodyPr/>
          <a:lstStyle/>
          <a:p>
            <a:r>
              <a:rPr lang="en-GB" sz="1400" dirty="0">
                <a:solidFill>
                  <a:srgbClr val="009999"/>
                </a:solidFill>
              </a:rPr>
              <a:t>Markowitz Mean-Variance Optimisation</a:t>
            </a:r>
          </a:p>
          <a:p>
            <a:endParaRPr lang="en-GB" sz="1400" dirty="0"/>
          </a:p>
        </p:txBody>
      </p:sp>
      <p:sp>
        <p:nvSpPr>
          <p:cNvPr id="2" name="Text Placeholder 1">
            <a:extLst>
              <a:ext uri="{FF2B5EF4-FFF2-40B4-BE49-F238E27FC236}">
                <a16:creationId xmlns:a16="http://schemas.microsoft.com/office/drawing/2014/main" id="{6E5588A6-88F2-8343-F0F5-B04F1A3E31AB}"/>
              </a:ext>
            </a:extLst>
          </p:cNvPr>
          <p:cNvSpPr>
            <a:spLocks noGrp="1"/>
          </p:cNvSpPr>
          <p:nvPr>
            <p:ph type="body" idx="14"/>
          </p:nvPr>
        </p:nvSpPr>
        <p:spPr>
          <a:xfrm>
            <a:off x="4349482" y="1254166"/>
            <a:ext cx="7380709" cy="307778"/>
          </a:xfrm>
        </p:spPr>
        <p:txBody>
          <a:bodyPr/>
          <a:lstStyle/>
          <a:p>
            <a:r>
              <a:rPr sz="1400" b="1" dirty="0"/>
              <a:t>A good signal is only half the battle — how you BUILD the portfolio matters as much</a:t>
            </a:r>
            <a:endParaRPr sz="1400" b="1" dirty="0">
              <a:solidFill>
                <a:srgbClr val="009999"/>
              </a:solidFill>
            </a:endParaRPr>
          </a:p>
          <a:p>
            <a:endParaRPr sz="1400" b="1" dirty="0">
              <a:solidFill>
                <a:srgbClr val="009999"/>
              </a:solidFill>
            </a:endParaRPr>
          </a:p>
          <a:p>
            <a:endParaRPr sz="1400" b="1" dirty="0">
              <a:solidFill>
                <a:srgbClr val="009999"/>
              </a:solidFill>
            </a:endParaRPr>
          </a:p>
          <a:p>
            <a:endParaRPr sz="1400" b="1" dirty="0">
              <a:solidFill>
                <a:srgbClr val="009999"/>
              </a:solidFill>
            </a:endParaRPr>
          </a:p>
        </p:txBody>
      </p:sp>
      <p:sp>
        <p:nvSpPr>
          <p:cNvPr id="8" name="Content Placeholder 7">
            <a:extLst>
              <a:ext uri="{FF2B5EF4-FFF2-40B4-BE49-F238E27FC236}">
                <a16:creationId xmlns:a16="http://schemas.microsoft.com/office/drawing/2014/main" id="{B9E3DEFF-3A47-FC58-9B10-F8F7EF079784}"/>
              </a:ext>
            </a:extLst>
          </p:cNvPr>
          <p:cNvSpPr>
            <a:spLocks noGrp="1"/>
          </p:cNvSpPr>
          <p:nvPr>
            <p:ph idx="17"/>
          </p:nvPr>
        </p:nvSpPr>
        <p:spPr/>
        <p:txBody>
          <a:bodyPr/>
          <a:lstStyle/>
          <a:p>
            <a:r>
              <a:rPr lang="en-GB" sz="1400" dirty="0">
                <a:solidFill>
                  <a:srgbClr val="333333"/>
                </a:solidFill>
              </a:rPr>
              <a:t>Key decisions:</a:t>
            </a:r>
          </a:p>
          <a:p>
            <a:pPr marL="228600" indent="-228600">
              <a:buSzPct val="100000"/>
              <a:buFont typeface="+mj-lt"/>
              <a:buAutoNum type="arabicPeriod"/>
            </a:pPr>
            <a:r>
              <a:rPr lang="en-GB" sz="1200" dirty="0"/>
              <a:t> Risk budgeting — how much risk does each signal get?</a:t>
            </a:r>
          </a:p>
          <a:p>
            <a:pPr marL="228600" indent="-228600">
              <a:buSzPct val="100000"/>
              <a:buFont typeface="+mj-lt"/>
              <a:buAutoNum type="arabicPeriod"/>
            </a:pPr>
            <a:r>
              <a:rPr lang="en-GB" sz="1200" dirty="0"/>
              <a:t> Correlation — signals that always agree add no diversification</a:t>
            </a:r>
          </a:p>
          <a:p>
            <a:pPr marL="228600" indent="-228600">
              <a:buSzPct val="100000"/>
              <a:buFont typeface="+mj-lt"/>
              <a:buAutoNum type="arabicPeriod"/>
            </a:pPr>
            <a:r>
              <a:rPr lang="en-GB" sz="1200" dirty="0"/>
              <a:t> Transaction costs — the best signal is useless if it trades too much</a:t>
            </a:r>
          </a:p>
          <a:p>
            <a:pPr marL="228600" indent="-228600">
              <a:buSzPct val="100000"/>
              <a:buFont typeface="+mj-lt"/>
              <a:buAutoNum type="arabicPeriod"/>
            </a:pPr>
            <a:r>
              <a:rPr lang="en-GB" sz="1200" dirty="0"/>
              <a:t> Constraints — position limits, leverage, liquidity</a:t>
            </a:r>
          </a:p>
        </p:txBody>
      </p:sp>
      <p:sp>
        <p:nvSpPr>
          <p:cNvPr id="3" name="Title 2">
            <a:extLst>
              <a:ext uri="{FF2B5EF4-FFF2-40B4-BE49-F238E27FC236}">
                <a16:creationId xmlns:a16="http://schemas.microsoft.com/office/drawing/2014/main" id="{F76FC84E-D11F-D1F1-6262-E5A0F4FD930B}"/>
              </a:ext>
            </a:extLst>
          </p:cNvPr>
          <p:cNvSpPr>
            <a:spLocks noGrp="1"/>
          </p:cNvSpPr>
          <p:nvPr>
            <p:ph type="title"/>
          </p:nvPr>
        </p:nvSpPr>
        <p:spPr/>
        <p:txBody>
          <a:bodyPr/>
          <a:lstStyle/>
          <a:p>
            <a:r>
              <a:rPr sz="2000"/>
              <a:t>Portfolio Construction</a:t>
            </a:r>
          </a:p>
        </p:txBody>
      </p:sp>
      <p:sp>
        <p:nvSpPr>
          <p:cNvPr id="7" name="Text Placeholder 6">
            <a:extLst>
              <a:ext uri="{FF2B5EF4-FFF2-40B4-BE49-F238E27FC236}">
                <a16:creationId xmlns:a16="http://schemas.microsoft.com/office/drawing/2014/main" id="{2F6F649B-0A25-F876-C809-B51FC0A52BC4}"/>
              </a:ext>
            </a:extLst>
          </p:cNvPr>
          <p:cNvSpPr>
            <a:spLocks noGrp="1"/>
          </p:cNvSpPr>
          <p:nvPr>
            <p:ph type="body" sz="quarter" idx="13"/>
          </p:nvPr>
        </p:nvSpPr>
        <p:spPr/>
        <p:txBody>
          <a:bodyPr/>
          <a:lstStyle/>
          <a:p>
            <a:endParaRPr lang="en-GB"/>
          </a:p>
        </p:txBody>
      </p:sp>
      <p:sp>
        <p:nvSpPr>
          <p:cNvPr id="9" name="Text Placeholder 8">
            <a:extLst>
              <a:ext uri="{FF2B5EF4-FFF2-40B4-BE49-F238E27FC236}">
                <a16:creationId xmlns:a16="http://schemas.microsoft.com/office/drawing/2014/main" id="{F680721A-0827-6FDE-6645-32110C5BFC3A}"/>
              </a:ext>
            </a:extLst>
          </p:cNvPr>
          <p:cNvSpPr>
            <a:spLocks noGrp="1"/>
          </p:cNvSpPr>
          <p:nvPr>
            <p:ph type="body" sz="quarter" idx="23"/>
          </p:nvPr>
        </p:nvSpPr>
        <p:spPr/>
        <p:txBody>
          <a:bodyPr/>
          <a:lstStyle/>
          <a:p>
            <a:endParaRPr lang="en-GB"/>
          </a:p>
        </p:txBody>
      </p:sp>
      <mc:AlternateContent xmlns:mc="http://schemas.openxmlformats.org/markup-compatibility/2006" xmlns:a14="http://schemas.microsoft.com/office/drawing/2010/main">
        <mc:Choice Requires="a14">
          <p:sp>
            <p:nvSpPr>
              <p:cNvPr id="5" name="TextBox 4">
                <a:extLst>
                  <a:ext uri="{FF2B5EF4-FFF2-40B4-BE49-F238E27FC236}">
                    <a16:creationId xmlns:a16="http://schemas.microsoft.com/office/drawing/2014/main" id="{3696C302-9316-F4EA-4054-A5DD04766CD0}"/>
                  </a:ext>
                </a:extLst>
              </p:cNvPr>
              <p:cNvSpPr txBox="1"/>
              <p:nvPr/>
            </p:nvSpPr>
            <p:spPr>
              <a:xfrm>
                <a:off x="4349482" y="1847542"/>
                <a:ext cx="4842479" cy="2700932"/>
              </a:xfrm>
              <a:prstGeom prst="rect">
                <a:avLst/>
              </a:prstGeom>
              <a:noFill/>
            </p:spPr>
            <p:txBody>
              <a:bodyPr wrap="none">
                <a:spAutoFit/>
              </a:bodyPr>
              <a:lstStyle/>
              <a:p>
                <a:r>
                  <a:rPr lang="en-US" sz="1100" i="1" dirty="0">
                    <a:solidFill>
                      <a:srgbClr val="009999"/>
                    </a:solidFill>
                  </a:rPr>
                  <a:t>Mean-Variance Optimisation (Markowitz):</a:t>
                </a:r>
              </a:p>
              <a:p>
                <a:pPr>
                  <a:spcBef>
                    <a:spcPts val="400"/>
                  </a:spcBef>
                </a:pPr>
                <a14:m>
                  <m:oMathPara xmlns:m="http://schemas.openxmlformats.org/officeDocument/2006/math">
                    <m:oMathParaPr>
                      <m:jc m:val="left"/>
                    </m:oMathParaPr>
                    <m:oMath xmlns:m="http://schemas.openxmlformats.org/officeDocument/2006/math">
                      <m:limLow>
                        <m:limLowPr>
                          <m:ctrlPr>
                            <a:rPr sz="2800" i="1">
                              <a:latin typeface="Cambria Math" panose="02040503050406030204" pitchFamily="18" charset="0"/>
                            </a:rPr>
                          </m:ctrlPr>
                        </m:limLowPr>
                        <m:e>
                          <m:r>
                            <m:rPr>
                              <m:sty m:val="p"/>
                            </m:rPr>
                            <a:rPr sz="2800">
                              <a:latin typeface="Cambria Math" panose="02040503050406030204" pitchFamily="18" charset="0"/>
                            </a:rPr>
                            <m:t>max</m:t>
                          </m:r>
                        </m:e>
                        <m:lim>
                          <m:r>
                            <a:rPr sz="2800">
                              <a:latin typeface="Cambria Math" panose="02040503050406030204" pitchFamily="18" charset="0"/>
                            </a:rPr>
                            <m:t>𝐰</m:t>
                          </m:r>
                        </m:lim>
                      </m:limLow>
                      <m:r>
                        <a:rPr sz="2800">
                          <a:latin typeface="Cambria Math" panose="02040503050406030204" pitchFamily="18" charset="0"/>
                        </a:rPr>
                        <m:t>   </m:t>
                      </m:r>
                      <m:sSup>
                        <m:sSupPr>
                          <m:ctrlPr>
                            <a:rPr sz="2800" i="1">
                              <a:latin typeface="Cambria Math" panose="02040503050406030204" pitchFamily="18" charset="0"/>
                            </a:rPr>
                          </m:ctrlPr>
                        </m:sSupPr>
                        <m:e>
                          <m:r>
                            <a:rPr sz="2800">
                              <a:latin typeface="Cambria Math" panose="02040503050406030204" pitchFamily="18" charset="0"/>
                            </a:rPr>
                            <m:t>𝐰</m:t>
                          </m:r>
                        </m:e>
                        <m:sup>
                          <m:r>
                            <a:rPr sz="2800">
                              <a:latin typeface="Cambria Math" panose="02040503050406030204" pitchFamily="18" charset="0"/>
                            </a:rPr>
                            <m:t>𝑇</m:t>
                          </m:r>
                        </m:sup>
                      </m:sSup>
                      <m:r>
                        <a:rPr sz="2800">
                          <a:latin typeface="Cambria Math" panose="02040503050406030204" pitchFamily="18" charset="0"/>
                        </a:rPr>
                        <m:t>𝛍</m:t>
                      </m:r>
                      <m:r>
                        <a:rPr sz="2800">
                          <a:latin typeface="Cambria Math" panose="02040503050406030204" pitchFamily="18" charset="0"/>
                        </a:rPr>
                        <m:t> − </m:t>
                      </m:r>
                      <m:f>
                        <m:fPr>
                          <m:ctrlPr>
                            <a:rPr sz="2800" i="1">
                              <a:latin typeface="Cambria Math" panose="02040503050406030204" pitchFamily="18" charset="0"/>
                            </a:rPr>
                          </m:ctrlPr>
                        </m:fPr>
                        <m:num>
                          <m:r>
                            <a:rPr sz="2800">
                              <a:latin typeface="Cambria Math" panose="02040503050406030204" pitchFamily="18" charset="0"/>
                            </a:rPr>
                            <m:t>𝜆</m:t>
                          </m:r>
                        </m:num>
                        <m:den>
                          <m:r>
                            <a:rPr sz="2800">
                              <a:latin typeface="Cambria Math" panose="02040503050406030204" pitchFamily="18" charset="0"/>
                            </a:rPr>
                            <m:t>2</m:t>
                          </m:r>
                        </m:den>
                      </m:f>
                      <m:r>
                        <a:rPr sz="2800">
                          <a:latin typeface="Cambria Math" panose="02040503050406030204" pitchFamily="18" charset="0"/>
                        </a:rPr>
                        <m:t> </m:t>
                      </m:r>
                      <m:sSup>
                        <m:sSupPr>
                          <m:ctrlPr>
                            <a:rPr sz="2800" i="1">
                              <a:latin typeface="Cambria Math" panose="02040503050406030204" pitchFamily="18" charset="0"/>
                            </a:rPr>
                          </m:ctrlPr>
                        </m:sSupPr>
                        <m:e>
                          <m:r>
                            <a:rPr sz="2800">
                              <a:latin typeface="Cambria Math" panose="02040503050406030204" pitchFamily="18" charset="0"/>
                            </a:rPr>
                            <m:t>𝐰</m:t>
                          </m:r>
                        </m:e>
                        <m:sup>
                          <m:r>
                            <a:rPr sz="2800">
                              <a:latin typeface="Cambria Math" panose="02040503050406030204" pitchFamily="18" charset="0"/>
                            </a:rPr>
                            <m:t>𝑇</m:t>
                          </m:r>
                        </m:sup>
                      </m:sSup>
                      <m:r>
                        <a:rPr sz="2800">
                          <a:latin typeface="Cambria Math" panose="02040503050406030204" pitchFamily="18" charset="0"/>
                        </a:rPr>
                        <m:t>𝚺</m:t>
                      </m:r>
                      <m:r>
                        <a:rPr sz="2800">
                          <a:latin typeface="Cambria Math" panose="02040503050406030204" pitchFamily="18" charset="0"/>
                        </a:rPr>
                        <m:t>𝐰</m:t>
                      </m:r>
                    </m:oMath>
                  </m:oMathPara>
                </a14:m>
                <a:endParaRPr lang="en-US" sz="1100" i="1" dirty="0">
                  <a:solidFill>
                    <a:srgbClr val="009999"/>
                  </a:solidFill>
                </a:endParaRPr>
              </a:p>
              <a:p>
                <a:pPr>
                  <a:spcBef>
                    <a:spcPts val="1600"/>
                  </a:spcBef>
                </a:pPr>
                <a:r>
                  <a:rPr lang="en-US" sz="1100" i="1" dirty="0">
                    <a:solidFill>
                      <a:srgbClr val="009999"/>
                    </a:solidFill>
                  </a:rPr>
                  <a:t>Constraints:</a:t>
                </a:r>
              </a:p>
              <a:p>
                <a:pPr>
                  <a:spcBef>
                    <a:spcPts val="400"/>
                  </a:spcBef>
                </a:pPr>
                <a14:m>
                  <m:oMathPara xmlns:m="http://schemas.openxmlformats.org/officeDocument/2006/math">
                    <m:oMathParaPr>
                      <m:jc m:val="left"/>
                    </m:oMathParaPr>
                    <m:oMath xmlns:m="http://schemas.openxmlformats.org/officeDocument/2006/math">
                      <m:r>
                        <m:rPr>
                          <m:sty m:val="p"/>
                        </m:rPr>
                        <a:rPr sz="2800">
                          <a:latin typeface="Cambria Math" panose="02040503050406030204" pitchFamily="18" charset="0"/>
                        </a:rPr>
                        <m:t>s</m:t>
                      </m:r>
                      <m:r>
                        <a:rPr sz="2800">
                          <a:latin typeface="Cambria Math" panose="02040503050406030204" pitchFamily="18" charset="0"/>
                        </a:rPr>
                        <m:t>.</m:t>
                      </m:r>
                      <m:r>
                        <m:rPr>
                          <m:sty m:val="p"/>
                        </m:rPr>
                        <a:rPr sz="2800">
                          <a:latin typeface="Cambria Math" panose="02040503050406030204" pitchFamily="18" charset="0"/>
                        </a:rPr>
                        <m:t>t</m:t>
                      </m:r>
                      <m:r>
                        <a:rPr sz="2800">
                          <a:latin typeface="Cambria Math" panose="02040503050406030204" pitchFamily="18" charset="0"/>
                        </a:rPr>
                        <m:t>.   </m:t>
                      </m:r>
                      <m:nary>
                        <m:naryPr>
                          <m:chr m:val="∑"/>
                          <m:limLoc m:val="undOvr"/>
                          <m:ctrlPr>
                            <a:rPr sz="2800" i="1">
                              <a:latin typeface="Cambria Math" panose="02040503050406030204" pitchFamily="18" charset="0"/>
                            </a:rPr>
                          </m:ctrlPr>
                        </m:naryPr>
                        <m:sub>
                          <m:r>
                            <a:rPr sz="2800">
                              <a:latin typeface="Cambria Math" panose="02040503050406030204" pitchFamily="18" charset="0"/>
                            </a:rPr>
                            <m:t>𝑖</m:t>
                          </m:r>
                        </m:sub>
                        <m:sup/>
                        <m:e>
                          <m:sSub>
                            <m:sSubPr>
                              <m:ctrlPr>
                                <a:rPr sz="2800" i="1">
                                  <a:latin typeface="Cambria Math" panose="02040503050406030204" pitchFamily="18" charset="0"/>
                                </a:rPr>
                              </m:ctrlPr>
                            </m:sSubPr>
                            <m:e>
                              <m:r>
                                <a:rPr sz="2800">
                                  <a:latin typeface="Cambria Math" panose="02040503050406030204" pitchFamily="18" charset="0"/>
                                </a:rPr>
                                <m:t>𝑤</m:t>
                              </m:r>
                            </m:e>
                            <m:sub>
                              <m:r>
                                <a:rPr sz="2800">
                                  <a:latin typeface="Cambria Math" panose="02040503050406030204" pitchFamily="18" charset="0"/>
                                </a:rPr>
                                <m:t>𝑖</m:t>
                              </m:r>
                            </m:sub>
                          </m:sSub>
                        </m:e>
                      </m:nary>
                      <m:r>
                        <a:rPr sz="2800">
                          <a:latin typeface="Cambria Math" panose="02040503050406030204" pitchFamily="18" charset="0"/>
                        </a:rPr>
                        <m:t> = 1,    </m:t>
                      </m:r>
                      <m:sSub>
                        <m:sSubPr>
                          <m:ctrlPr>
                            <a:rPr sz="2800" i="1">
                              <a:latin typeface="Cambria Math" panose="02040503050406030204" pitchFamily="18" charset="0"/>
                            </a:rPr>
                          </m:ctrlPr>
                        </m:sSubPr>
                        <m:e>
                          <m:r>
                            <a:rPr sz="2800">
                              <a:latin typeface="Cambria Math" panose="02040503050406030204" pitchFamily="18" charset="0"/>
                            </a:rPr>
                            <m:t>𝑤</m:t>
                          </m:r>
                        </m:e>
                        <m:sub>
                          <m:r>
                            <a:rPr sz="2800">
                              <a:latin typeface="Cambria Math" panose="02040503050406030204" pitchFamily="18" charset="0"/>
                            </a:rPr>
                            <m:t>𝑖</m:t>
                          </m:r>
                        </m:sub>
                      </m:sSub>
                      <m:r>
                        <a:rPr sz="2800">
                          <a:latin typeface="Cambria Math" panose="02040503050406030204" pitchFamily="18" charset="0"/>
                        </a:rPr>
                        <m:t> ≥ 0</m:t>
                      </m:r>
                    </m:oMath>
                  </m:oMathPara>
                </a14:m>
                <a:endParaRPr lang="en-US" sz="1100" i="1" dirty="0">
                  <a:solidFill>
                    <a:srgbClr val="009999"/>
                  </a:solidFill>
                </a:endParaRPr>
              </a:p>
            </p:txBody>
          </p:sp>
        </mc:Choice>
        <mc:Fallback xmlns="">
          <p:sp>
            <p:nvSpPr>
              <p:cNvPr id="5" name="TextBox 4">
                <a:extLst>
                  <a:ext uri="{FF2B5EF4-FFF2-40B4-BE49-F238E27FC236}">
                    <a16:creationId xmlns:a16="http://schemas.microsoft.com/office/drawing/2014/main" id="{3696C302-9316-F4EA-4054-A5DD04766CD0}"/>
                  </a:ext>
                </a:extLst>
              </p:cNvPr>
              <p:cNvSpPr txBox="1">
                <a:spLocks noRot="1" noChangeAspect="1" noMove="1" noResize="1" noEditPoints="1" noAdjustHandles="1" noChangeArrowheads="1" noChangeShapeType="1" noTextEdit="1"/>
              </p:cNvSpPr>
              <p:nvPr/>
            </p:nvSpPr>
            <p:spPr>
              <a:xfrm>
                <a:off x="4349482" y="1847542"/>
                <a:ext cx="4842479" cy="2700932"/>
              </a:xfrm>
              <a:prstGeom prst="rect">
                <a:avLst/>
              </a:prstGeom>
              <a:blipFill>
                <a:blip r:embed="rId3"/>
                <a:stretch>
                  <a:fillRect/>
                </a:stretch>
              </a:blipFill>
            </p:spPr>
            <p:txBody>
              <a:bodyPr/>
              <a:lstStyle/>
              <a:p>
                <a:r>
                  <a:rPr lang="en-GB">
                    <a:noFill/>
                  </a:rPr>
                  <a:t> </a:t>
                </a:r>
              </a:p>
            </p:txBody>
          </p:sp>
        </mc:Fallback>
      </mc:AlternateContent>
    </p:spTree>
    <p:extLst>
      <p:ext uri="{BB962C8B-B14F-4D97-AF65-F5344CB8AC3E}">
        <p14:creationId xmlns:p14="http://schemas.microsoft.com/office/powerpoint/2010/main" val="1148097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5"/>
          </p:nvPr>
        </p:nvSpPr>
        <p:spPr>
          <a:xfrm>
            <a:off x="385227" y="1335600"/>
            <a:ext cx="11419911" cy="2326813"/>
          </a:xfrm>
        </p:spPr>
        <p:txBody>
          <a:bodyPr/>
          <a:lstStyle/>
          <a:p>
            <a:r>
              <a:rPr sz="1400" b="1" dirty="0"/>
              <a:t>Markets don't wait — prices react to information in seconds</a:t>
            </a:r>
          </a:p>
          <a:p>
            <a:r>
              <a:rPr sz="1300" b="1" dirty="0">
                <a:solidFill>
                  <a:srgbClr val="009999"/>
                </a:solidFill>
              </a:rPr>
              <a:t>The Information Cascade</a:t>
            </a:r>
          </a:p>
          <a:p>
            <a:r>
              <a:rPr sz="1100" dirty="0"/>
              <a:t>  •  </a:t>
            </a:r>
            <a:r>
              <a:rPr sz="1200" dirty="0"/>
              <a:t>Event happens → algos parse it in milliseconds → price moves</a:t>
            </a:r>
          </a:p>
          <a:p>
            <a:r>
              <a:rPr sz="1200" dirty="0"/>
              <a:t>  •  Humans read the headline 30 seconds later. Markets have already moved</a:t>
            </a:r>
            <a:r>
              <a:rPr sz="1100" dirty="0"/>
              <a:t>.</a:t>
            </a:r>
          </a:p>
          <a:p>
            <a:endParaRPr sz="1100" dirty="0"/>
          </a:p>
          <a:p>
            <a:r>
              <a:rPr sz="1300" b="1" dirty="0">
                <a:solidFill>
                  <a:srgbClr val="009999"/>
                </a:solidFill>
              </a:rPr>
              <a:t>Quantifying Sentiment with a Z-Score</a:t>
            </a:r>
            <a:endParaRPr sz="1100" dirty="0"/>
          </a:p>
        </p:txBody>
      </p:sp>
      <p:sp>
        <p:nvSpPr>
          <p:cNvPr id="3" name="Title 2"/>
          <p:cNvSpPr>
            <a:spLocks noGrp="1"/>
          </p:cNvSpPr>
          <p:nvPr>
            <p:ph type="title"/>
          </p:nvPr>
        </p:nvSpPr>
        <p:spPr/>
        <p:txBody>
          <a:bodyPr/>
          <a:lstStyle/>
          <a:p>
            <a:r>
              <a:rPr sz="2000"/>
              <a:t>How News Moves Markets</a:t>
            </a:r>
          </a:p>
        </p:txBody>
      </p:sp>
      <p:sp>
        <p:nvSpPr>
          <p:cNvPr id="4" name="Text Placeholder 3"/>
          <p:cNvSpPr>
            <a:spLocks noGrp="1"/>
          </p:cNvSpPr>
          <p:nvPr>
            <p:ph type="body" sz="quarter" idx="13"/>
          </p:nvPr>
        </p:nvSpPr>
        <p:spPr/>
        <p:txBody>
          <a:bodyPr/>
          <a:lstStyle/>
          <a:p>
            <a:endParaRPr/>
          </a:p>
        </p:txBody>
      </p:sp>
      <mc:AlternateContent xmlns:mc="http://schemas.openxmlformats.org/markup-compatibility/2006" xmlns:a14="http://schemas.microsoft.com/office/drawing/2010/main">
        <mc:Choice Requires="a14">
          <p:sp>
            <p:nvSpPr>
              <p:cNvPr id="5" name="TextBox 4"/>
              <p:cNvSpPr txBox="1"/>
              <p:nvPr/>
            </p:nvSpPr>
            <p:spPr>
              <a:xfrm>
                <a:off x="385226" y="3429000"/>
                <a:ext cx="5336525" cy="2251450"/>
              </a:xfrm>
              <a:prstGeom prst="rect">
                <a:avLst/>
              </a:prstGeom>
              <a:noFill/>
            </p:spPr>
            <p:txBody>
              <a:bodyPr wrap="none">
                <a:spAutoFit/>
              </a:bodyPr>
              <a:lstStyle/>
              <a:p>
                <a:r>
                  <a:rPr lang="en-US" sz="1000" i="1" dirty="0">
                    <a:solidFill>
                      <a:srgbClr val="009999"/>
                    </a:solidFill>
                  </a:rPr>
                  <a:t>Sentiment score:</a:t>
                </a:r>
              </a:p>
              <a:p>
                <a:pPr>
                  <a:spcBef>
                    <a:spcPts val="400"/>
                  </a:spcBef>
                </a:pPr>
                <a14:m>
                  <m:oMathPara xmlns:m="http://schemas.openxmlformats.org/officeDocument/2006/math">
                    <m:oMathParaPr>
                      <m:jc m:val="left"/>
                    </m:oMathParaPr>
                    <m:oMath xmlns:m="http://schemas.openxmlformats.org/officeDocument/2006/math">
                      <m:sSub>
                        <m:sSubPr>
                          <m:ctrlPr>
                            <a:rPr sz="2000" i="1">
                              <a:latin typeface="Cambria Math" panose="02040503050406030204" pitchFamily="18" charset="0"/>
                            </a:rPr>
                          </m:ctrlPr>
                        </m:sSubPr>
                        <m:e>
                          <m:r>
                            <a:rPr sz="2000">
                              <a:latin typeface="Cambria Math" panose="02040503050406030204" pitchFamily="18" charset="0"/>
                            </a:rPr>
                            <m:t>𝑆</m:t>
                          </m:r>
                        </m:e>
                        <m:sub>
                          <m:r>
                            <a:rPr sz="2000">
                              <a:latin typeface="Cambria Math" panose="02040503050406030204" pitchFamily="18" charset="0"/>
                            </a:rPr>
                            <m:t>𝑡</m:t>
                          </m:r>
                        </m:sub>
                      </m:sSub>
                      <m:r>
                        <a:rPr sz="2000">
                          <a:latin typeface="Cambria Math" panose="02040503050406030204" pitchFamily="18" charset="0"/>
                        </a:rPr>
                        <m:t> = </m:t>
                      </m:r>
                      <m:r>
                        <m:rPr>
                          <m:sty m:val="p"/>
                        </m:rPr>
                        <a:rPr sz="2000">
                          <a:latin typeface="Cambria Math" panose="02040503050406030204" pitchFamily="18" charset="0"/>
                        </a:rPr>
                        <m:t>sentiment</m:t>
                      </m:r>
                      <m:d>
                        <m:dPr>
                          <m:ctrlPr>
                            <a:rPr sz="2000" i="1">
                              <a:latin typeface="Cambria Math" panose="02040503050406030204" pitchFamily="18" charset="0"/>
                            </a:rPr>
                          </m:ctrlPr>
                        </m:dPr>
                        <m:e>
                          <m:sSub>
                            <m:sSubPr>
                              <m:ctrlPr>
                                <a:rPr sz="2000" i="1">
                                  <a:latin typeface="Cambria Math" panose="02040503050406030204" pitchFamily="18" charset="0"/>
                                </a:rPr>
                              </m:ctrlPr>
                            </m:sSubPr>
                            <m:e>
                              <m:r>
                                <m:rPr>
                                  <m:sty m:val="p"/>
                                </m:rPr>
                                <a:rPr sz="2000">
                                  <a:latin typeface="Cambria Math" panose="02040503050406030204" pitchFamily="18" charset="0"/>
                                </a:rPr>
                                <m:t>news</m:t>
                              </m:r>
                            </m:e>
                            <m:sub>
                              <m:r>
                                <a:rPr sz="2000">
                                  <a:latin typeface="Cambria Math" panose="02040503050406030204" pitchFamily="18" charset="0"/>
                                </a:rPr>
                                <m:t>𝑡</m:t>
                              </m:r>
                            </m:sub>
                          </m:sSub>
                        </m:e>
                      </m:d>
                      <m:r>
                        <a:rPr sz="2000">
                          <a:latin typeface="Cambria Math" panose="02040503050406030204" pitchFamily="18" charset="0"/>
                        </a:rPr>
                        <m:t>   ∈   </m:t>
                      </m:r>
                      <m:d>
                        <m:dPr>
                          <m:begChr m:val="["/>
                          <m:endChr m:val="]"/>
                          <m:ctrlPr>
                            <a:rPr sz="2000" i="1">
                              <a:latin typeface="Cambria Math" panose="02040503050406030204" pitchFamily="18" charset="0"/>
                            </a:rPr>
                          </m:ctrlPr>
                        </m:dPr>
                        <m:e>
                          <m:r>
                            <a:rPr sz="2000">
                              <a:latin typeface="Cambria Math" panose="02040503050406030204" pitchFamily="18" charset="0"/>
                            </a:rPr>
                            <m:t>−1,  +1</m:t>
                          </m:r>
                        </m:e>
                      </m:d>
                    </m:oMath>
                  </m:oMathPara>
                </a14:m>
                <a:endParaRPr lang="en-US" sz="1000" i="1" dirty="0">
                  <a:solidFill>
                    <a:srgbClr val="009999"/>
                  </a:solidFill>
                </a:endParaRPr>
              </a:p>
              <a:p>
                <a:pPr>
                  <a:spcBef>
                    <a:spcPts val="1600"/>
                  </a:spcBef>
                </a:pPr>
                <a:r>
                  <a:rPr lang="en-US" sz="1000" i="1" dirty="0">
                    <a:solidFill>
                      <a:srgbClr val="009999"/>
                    </a:solidFill>
                  </a:rPr>
                  <a:t>Z-score:</a:t>
                </a:r>
              </a:p>
              <a:p>
                <a:pPr>
                  <a:spcBef>
                    <a:spcPts val="400"/>
                  </a:spcBef>
                </a:pPr>
                <a14:m>
                  <m:oMathPara xmlns:m="http://schemas.openxmlformats.org/officeDocument/2006/math">
                    <m:oMathParaPr>
                      <m:jc m:val="left"/>
                    </m:oMathParaPr>
                    <m:oMath xmlns:m="http://schemas.openxmlformats.org/officeDocument/2006/math">
                      <m:sSub>
                        <m:sSubPr>
                          <m:ctrlPr>
                            <a:rPr sz="2000" i="1">
                              <a:latin typeface="Cambria Math" panose="02040503050406030204" pitchFamily="18" charset="0"/>
                            </a:rPr>
                          </m:ctrlPr>
                        </m:sSubPr>
                        <m:e>
                          <m:r>
                            <a:rPr sz="2000">
                              <a:latin typeface="Cambria Math" panose="02040503050406030204" pitchFamily="18" charset="0"/>
                            </a:rPr>
                            <m:t>𝑧</m:t>
                          </m:r>
                        </m:e>
                        <m:sub>
                          <m:r>
                            <a:rPr sz="2000">
                              <a:latin typeface="Cambria Math" panose="02040503050406030204" pitchFamily="18" charset="0"/>
                            </a:rPr>
                            <m:t>𝑡</m:t>
                          </m:r>
                        </m:sub>
                      </m:sSub>
                      <m:r>
                        <a:rPr sz="2000">
                          <a:latin typeface="Cambria Math" panose="02040503050406030204" pitchFamily="18" charset="0"/>
                        </a:rPr>
                        <m:t> = </m:t>
                      </m:r>
                      <m:f>
                        <m:fPr>
                          <m:ctrlPr>
                            <a:rPr sz="2000" i="1">
                              <a:latin typeface="Cambria Math" panose="02040503050406030204" pitchFamily="18" charset="0"/>
                            </a:rPr>
                          </m:ctrlPr>
                        </m:fPr>
                        <m:num>
                          <m:sSub>
                            <m:sSubPr>
                              <m:ctrlPr>
                                <a:rPr sz="2000" i="1">
                                  <a:latin typeface="Cambria Math" panose="02040503050406030204" pitchFamily="18" charset="0"/>
                                </a:rPr>
                              </m:ctrlPr>
                            </m:sSubPr>
                            <m:e>
                              <m:r>
                                <a:rPr sz="2000">
                                  <a:latin typeface="Cambria Math" panose="02040503050406030204" pitchFamily="18" charset="0"/>
                                </a:rPr>
                                <m:t>𝑆</m:t>
                              </m:r>
                            </m:e>
                            <m:sub>
                              <m:r>
                                <a:rPr sz="2000">
                                  <a:latin typeface="Cambria Math" panose="02040503050406030204" pitchFamily="18" charset="0"/>
                                </a:rPr>
                                <m:t>𝑡</m:t>
                              </m:r>
                            </m:sub>
                          </m:sSub>
                          <m:r>
                            <a:rPr sz="2000">
                              <a:latin typeface="Cambria Math" panose="02040503050406030204" pitchFamily="18" charset="0"/>
                            </a:rPr>
                            <m:t> − </m:t>
                          </m:r>
                          <m:acc>
                            <m:accPr>
                              <m:chr m:val="̅"/>
                              <m:ctrlPr>
                                <a:rPr sz="2000" i="1">
                                  <a:latin typeface="Cambria Math" panose="02040503050406030204" pitchFamily="18" charset="0"/>
                                </a:rPr>
                              </m:ctrlPr>
                            </m:accPr>
                            <m:e>
                              <m:r>
                                <a:rPr sz="2000">
                                  <a:latin typeface="Cambria Math" panose="02040503050406030204" pitchFamily="18" charset="0"/>
                                </a:rPr>
                                <m:t>𝑆</m:t>
                              </m:r>
                            </m:e>
                          </m:acc>
                        </m:num>
                        <m:den>
                          <m:sSub>
                            <m:sSubPr>
                              <m:ctrlPr>
                                <a:rPr sz="2000" i="1">
                                  <a:latin typeface="Cambria Math" panose="02040503050406030204" pitchFamily="18" charset="0"/>
                                </a:rPr>
                              </m:ctrlPr>
                            </m:sSubPr>
                            <m:e>
                              <m:r>
                                <a:rPr sz="2000">
                                  <a:latin typeface="Cambria Math" panose="02040503050406030204" pitchFamily="18" charset="0"/>
                                </a:rPr>
                                <m:t>𝜎</m:t>
                              </m:r>
                            </m:e>
                            <m:sub>
                              <m:r>
                                <a:rPr sz="2000">
                                  <a:latin typeface="Cambria Math" panose="02040503050406030204" pitchFamily="18" charset="0"/>
                                </a:rPr>
                                <m:t>𝑆</m:t>
                              </m:r>
                            </m:sub>
                          </m:sSub>
                        </m:den>
                      </m:f>
                    </m:oMath>
                  </m:oMathPara>
                </a14:m>
                <a:endParaRPr lang="en-US" sz="1000" i="1" dirty="0">
                  <a:solidFill>
                    <a:srgbClr val="009999"/>
                  </a:solidFill>
                </a:endParaRPr>
              </a:p>
              <a:p>
                <a:pPr>
                  <a:spcBef>
                    <a:spcPts val="1600"/>
                  </a:spcBef>
                </a:pPr>
                <a:r>
                  <a:rPr lang="en-US" sz="1000" i="1" dirty="0">
                    <a:solidFill>
                      <a:srgbClr val="009999"/>
                    </a:solidFill>
                  </a:rPr>
                  <a:t>Trading rule:</a:t>
                </a:r>
              </a:p>
              <a:p>
                <a:pPr>
                  <a:spcBef>
                    <a:spcPts val="400"/>
                  </a:spcBef>
                </a:pPr>
                <a14:m>
                  <m:oMathPara xmlns:m="http://schemas.openxmlformats.org/officeDocument/2006/math">
                    <m:oMathParaPr>
                      <m:jc m:val="left"/>
                    </m:oMathParaPr>
                    <m:oMath xmlns:m="http://schemas.openxmlformats.org/officeDocument/2006/math">
                      <m:d>
                        <m:dPr>
                          <m:begChr m:val="|"/>
                          <m:endChr m:val="|"/>
                          <m:ctrlPr>
                            <a:rPr sz="2000" i="1">
                              <a:latin typeface="Cambria Math" panose="02040503050406030204" pitchFamily="18" charset="0"/>
                            </a:rPr>
                          </m:ctrlPr>
                        </m:dPr>
                        <m:e>
                          <m:sSub>
                            <m:sSubPr>
                              <m:ctrlPr>
                                <a:rPr sz="2000" i="1">
                                  <a:latin typeface="Cambria Math" panose="02040503050406030204" pitchFamily="18" charset="0"/>
                                </a:rPr>
                              </m:ctrlPr>
                            </m:sSubPr>
                            <m:e>
                              <m:r>
                                <a:rPr sz="2000">
                                  <a:latin typeface="Cambria Math" panose="02040503050406030204" pitchFamily="18" charset="0"/>
                                </a:rPr>
                                <m:t>𝑧</m:t>
                              </m:r>
                            </m:e>
                            <m:sub>
                              <m:r>
                                <a:rPr sz="2000">
                                  <a:latin typeface="Cambria Math" panose="02040503050406030204" pitchFamily="18" charset="0"/>
                                </a:rPr>
                                <m:t>𝑡</m:t>
                              </m:r>
                            </m:sub>
                          </m:sSub>
                        </m:e>
                      </m:d>
                      <m:r>
                        <a:rPr sz="2000">
                          <a:latin typeface="Cambria Math" panose="02040503050406030204" pitchFamily="18" charset="0"/>
                        </a:rPr>
                        <m:t> &gt; 2   ⟹   </m:t>
                      </m:r>
                      <m:r>
                        <m:rPr>
                          <m:sty m:val="p"/>
                        </m:rPr>
                        <a:rPr sz="2000">
                          <a:latin typeface="Cambria Math" panose="02040503050406030204" pitchFamily="18" charset="0"/>
                        </a:rPr>
                        <m:t>statistically</m:t>
                      </m:r>
                      <m:r>
                        <a:rPr sz="2000">
                          <a:latin typeface="Cambria Math" panose="02040503050406030204" pitchFamily="18" charset="0"/>
                        </a:rPr>
                        <m:t> </m:t>
                      </m:r>
                      <m:r>
                        <m:rPr>
                          <m:sty m:val="p"/>
                        </m:rPr>
                        <a:rPr sz="2000">
                          <a:latin typeface="Cambria Math" panose="02040503050406030204" pitchFamily="18" charset="0"/>
                        </a:rPr>
                        <m:t>unusual</m:t>
                      </m:r>
                      <m:r>
                        <a:rPr sz="2000">
                          <a:latin typeface="Cambria Math" panose="02040503050406030204" pitchFamily="18" charset="0"/>
                        </a:rPr>
                        <m:t> </m:t>
                      </m:r>
                      <m:r>
                        <m:rPr>
                          <m:sty m:val="p"/>
                        </m:rPr>
                        <a:rPr sz="2000">
                          <a:latin typeface="Cambria Math" panose="02040503050406030204" pitchFamily="18" charset="0"/>
                        </a:rPr>
                        <m:t>sentiment</m:t>
                      </m:r>
                    </m:oMath>
                  </m:oMathPara>
                </a14:m>
                <a:endParaRPr lang="en-US" sz="1000" i="1" dirty="0">
                  <a:solidFill>
                    <a:srgbClr val="009999"/>
                  </a:solidFill>
                </a:endParaRPr>
              </a:p>
            </p:txBody>
          </p:sp>
        </mc:Choice>
        <mc:Fallback xmlns="">
          <p:sp>
            <p:nvSpPr>
              <p:cNvPr id="5" name="TextBox 4"/>
              <p:cNvSpPr txBox="1">
                <a:spLocks noRot="1" noChangeAspect="1" noMove="1" noResize="1" noEditPoints="1" noAdjustHandles="1" noChangeArrowheads="1" noChangeShapeType="1" noTextEdit="1"/>
              </p:cNvSpPr>
              <p:nvPr/>
            </p:nvSpPr>
            <p:spPr>
              <a:xfrm>
                <a:off x="385226" y="3429000"/>
                <a:ext cx="5336525" cy="2251450"/>
              </a:xfrm>
              <a:prstGeom prst="rect">
                <a:avLst/>
              </a:prstGeom>
              <a:blipFill>
                <a:blip r:embed="rId3"/>
                <a:stretch>
                  <a:fillRect b="-1626"/>
                </a:stretch>
              </a:blipFill>
            </p:spPr>
            <p:txBody>
              <a:bodyPr/>
              <a:lstStyle/>
              <a:p>
                <a:r>
                  <a:rPr lang="en-GB">
                    <a:noFill/>
                  </a:rPr>
                  <a:t> </a:t>
                </a:r>
              </a:p>
            </p:txBody>
          </p:sp>
        </mc:Fallback>
      </mc:AlternateContent>
      <p:sp>
        <p:nvSpPr>
          <p:cNvPr id="6" name="Rectangle 5">
            <a:extLst>
              <a:ext uri="{FF2B5EF4-FFF2-40B4-BE49-F238E27FC236}">
                <a16:creationId xmlns:a16="http://schemas.microsoft.com/office/drawing/2014/main" id="{007EF850-2481-C8C9-E1AF-7A5D14A762A4}"/>
              </a:ext>
            </a:extLst>
          </p:cNvPr>
          <p:cNvSpPr>
            <a:spLocks/>
          </p:cNvSpPr>
          <p:nvPr/>
        </p:nvSpPr>
        <p:spPr>
          <a:xfrm>
            <a:off x="385226" y="6178103"/>
            <a:ext cx="11419911" cy="536649"/>
          </a:xfrm>
          <a:prstGeom prst="rect">
            <a:avLst/>
          </a:prstGeom>
          <a:solidFill>
            <a:schemeClr val="tx2"/>
          </a:solidFill>
          <a:ln w="3175">
            <a:noFill/>
          </a:ln>
        </p:spPr>
        <p:style>
          <a:lnRef idx="2">
            <a:schemeClr val="accent1">
              <a:shade val="50000"/>
            </a:schemeClr>
          </a:lnRef>
          <a:fillRef idx="1">
            <a:schemeClr val="accent1"/>
          </a:fillRef>
          <a:effectRef idx="0">
            <a:schemeClr val="accent1"/>
          </a:effectRef>
          <a:fontRef idx="minor">
            <a:schemeClr val="lt1"/>
          </a:fontRef>
        </p:style>
        <p:txBody>
          <a:bodyPr wrap="square" lIns="288000" tIns="144000" rIns="288000" bIns="144000" rtlCol="0" anchor="ctr" anchorCtr="0">
            <a:spAutoFit/>
          </a:bodyPr>
          <a:lstStyle/>
          <a:p>
            <a:pPr algn="ctr">
              <a:lnSpc>
                <a:spcPct val="105000"/>
              </a:lnSpc>
              <a:buClr>
                <a:schemeClr val="tx2"/>
              </a:buClr>
              <a:buSzPct val="125000"/>
            </a:pPr>
            <a:r>
              <a:rPr lang="en-GB" sz="1600" dirty="0">
                <a:solidFill>
                  <a:schemeClr val="accent1"/>
                </a:solidFill>
                <a:latin typeface="Rubik Medium" pitchFamily="2" charset="-79"/>
                <a:cs typeface="Rubik Medium" pitchFamily="2" charset="-79"/>
              </a:rPr>
              <a:t>The key question: is this news SURPRISING? Expected news doesn't move prices.</a:t>
            </a:r>
          </a:p>
        </p:txBody>
      </p:sp>
    </p:spTree>
    <p:extLst>
      <p:ext uri="{BB962C8B-B14F-4D97-AF65-F5344CB8AC3E}">
        <p14:creationId xmlns:p14="http://schemas.microsoft.com/office/powerpoint/2010/main" val="16142178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8712DDD-759C-3278-1D1D-846C9D55AB37}"/>
              </a:ext>
            </a:extLst>
          </p:cNvPr>
          <p:cNvSpPr>
            <a:spLocks noGrp="1"/>
          </p:cNvSpPr>
          <p:nvPr>
            <p:ph type="ftr" sz="quarter" idx="11"/>
          </p:nvPr>
        </p:nvSpPr>
        <p:spPr/>
        <p:txBody>
          <a:bodyPr/>
          <a:lstStyle/>
          <a:p>
            <a:endParaRPr lang="en-GB" noProof="0"/>
          </a:p>
        </p:txBody>
      </p:sp>
      <p:sp>
        <p:nvSpPr>
          <p:cNvPr id="3" name="Text Placeholder 2">
            <a:extLst>
              <a:ext uri="{FF2B5EF4-FFF2-40B4-BE49-F238E27FC236}">
                <a16:creationId xmlns:a16="http://schemas.microsoft.com/office/drawing/2014/main" id="{3269FC5F-84B8-27FA-A94B-49782EF7B394}"/>
              </a:ext>
            </a:extLst>
          </p:cNvPr>
          <p:cNvSpPr>
            <a:spLocks noGrp="1"/>
          </p:cNvSpPr>
          <p:nvPr>
            <p:ph type="body" sz="quarter" idx="15"/>
          </p:nvPr>
        </p:nvSpPr>
        <p:spPr/>
        <p:txBody>
          <a:bodyPr/>
          <a:lstStyle/>
          <a:p>
            <a:r>
              <a:rPr lang="en-GB" dirty="0"/>
              <a:t>This material is of a promotional nature.</a:t>
            </a:r>
          </a:p>
          <a:p>
            <a:r>
              <a:rPr lang="en-GB" dirty="0"/>
              <a:t>This information is communicated and/or distributed by the relevant Man entity identified below (collectively the "Company") subject to the following conditions and restriction in their respective jurisdictions.</a:t>
            </a:r>
          </a:p>
          <a:p>
            <a:r>
              <a:rPr lang="en-GB" dirty="0"/>
              <a:t>Opinions expressed are those of the author and may not be shared by all personnel of Man Group plc (‘Man’). These opinions are subject to change without notice, are for information purposes only and do not constitute an offer or invitation to make an investment in any financial instrument or in any product to which the Company and/or its affiliates provides investment advisory or any other financial services. Any organisations, financial instrument or products described in this material are mentioned for reference purposes only which should not be considered a recommendation for their purchase or sale. Neither the Company nor the authors shall be liable to any person for any action taken on the basis of the information provided. Some statements contained in this material concerning goals, strategies, outlook or other non-historical matters may be forward-looking statements and are based on current indicators and expectations. These forward-looking statements speak only as of the date on which they are made, and the Company undertakes no obligation to update or revise any forward-looking statements. These forward-looking statements are subject to risks and uncertainties that may cause actual results to differ materially from those contained in the statements. The Company and/or its affiliates may or may not have a position in any financial instrument mentioned and may or may not be actively trading in any such securities. Unless stated otherwise all information is provided by the Company. Past performance is not indicative of future results.</a:t>
            </a:r>
          </a:p>
          <a:p>
            <a:r>
              <a:rPr lang="en-GB" dirty="0"/>
              <a:t>Unless stated otherwise this information is communicated by the relevant entity listed below.</a:t>
            </a:r>
          </a:p>
          <a:p>
            <a:r>
              <a:rPr lang="en-GB" b="1" dirty="0"/>
              <a:t>United Kingdom:</a:t>
            </a:r>
            <a:r>
              <a:rPr lang="en-GB" dirty="0"/>
              <a:t> Unless indicated otherwise this material is communicated in the United Kingdom by Man Solutions Limited ('MSL') which is a private limited company registered in England and Wales under number 3385362. MSL is authorised and regulated by the UK Financial Conduct Authority (the 'FCA') under number 185637 and has its registered office at Riverbank House, 2 Swan Lane, London, EC4R 3AD, United Kingdom.</a:t>
            </a:r>
          </a:p>
        </p:txBody>
      </p:sp>
      <p:sp>
        <p:nvSpPr>
          <p:cNvPr id="4" name="Title 3">
            <a:extLst>
              <a:ext uri="{FF2B5EF4-FFF2-40B4-BE49-F238E27FC236}">
                <a16:creationId xmlns:a16="http://schemas.microsoft.com/office/drawing/2014/main" id="{1CBB2C30-5D2B-6516-3AD6-8E7E379FE257}"/>
              </a:ext>
            </a:extLst>
          </p:cNvPr>
          <p:cNvSpPr>
            <a:spLocks noGrp="1"/>
          </p:cNvSpPr>
          <p:nvPr>
            <p:ph type="title"/>
          </p:nvPr>
        </p:nvSpPr>
        <p:spPr/>
        <p:txBody>
          <a:bodyPr/>
          <a:lstStyle/>
          <a:p>
            <a:r>
              <a:rPr lang="en-GB" dirty="0"/>
              <a:t>Important information</a:t>
            </a:r>
          </a:p>
        </p:txBody>
      </p:sp>
      <p:sp>
        <p:nvSpPr>
          <p:cNvPr id="5" name="Text Placeholder 4">
            <a:extLst>
              <a:ext uri="{FF2B5EF4-FFF2-40B4-BE49-F238E27FC236}">
                <a16:creationId xmlns:a16="http://schemas.microsoft.com/office/drawing/2014/main" id="{0E54E72E-C23E-1D1A-6431-1094AACED9AB}"/>
              </a:ext>
            </a:extLst>
          </p:cNvPr>
          <p:cNvSpPr>
            <a:spLocks noGrp="1"/>
          </p:cNvSpPr>
          <p:nvPr>
            <p:ph type="body" sz="quarter" idx="13"/>
          </p:nvPr>
        </p:nvSpPr>
        <p:spPr/>
        <p:txBody>
          <a:bodyPr/>
          <a:lstStyle/>
          <a:p>
            <a:endParaRPr lang="en-GB"/>
          </a:p>
        </p:txBody>
      </p:sp>
      <p:sp>
        <p:nvSpPr>
          <p:cNvPr id="6" name="Text Placeholder 5">
            <a:extLst>
              <a:ext uri="{FF2B5EF4-FFF2-40B4-BE49-F238E27FC236}">
                <a16:creationId xmlns:a16="http://schemas.microsoft.com/office/drawing/2014/main" id="{0874085E-D7F1-6639-10E0-44B11C567725}"/>
              </a:ext>
            </a:extLst>
          </p:cNvPr>
          <p:cNvSpPr>
            <a:spLocks noGrp="1"/>
          </p:cNvSpPr>
          <p:nvPr>
            <p:ph type="body" sz="quarter" idx="17"/>
          </p:nvPr>
        </p:nvSpPr>
        <p:spPr/>
        <p:txBody>
          <a:bodyPr/>
          <a:lstStyle/>
          <a:p>
            <a:endParaRPr lang="en-GB"/>
          </a:p>
        </p:txBody>
      </p:sp>
    </p:spTree>
    <p:extLst>
      <p:ext uri="{BB962C8B-B14F-4D97-AF65-F5344CB8AC3E}">
        <p14:creationId xmlns:p14="http://schemas.microsoft.com/office/powerpoint/2010/main" val="706048917"/>
      </p:ext>
    </p:extLst>
  </p:cSld>
  <p:clrMapOvr>
    <a:masterClrMapping/>
  </p:clrMapOvr>
</p:sld>
</file>

<file path=ppt/theme/theme1.xml><?xml version="1.0" encoding="utf-8"?>
<a:theme xmlns:a="http://schemas.openxmlformats.org/drawingml/2006/main" name="Man Template A4">
  <a:themeElements>
    <a:clrScheme name="Man chart colours">
      <a:dk1>
        <a:sysClr val="windowText" lastClr="000000"/>
      </a:dk1>
      <a:lt1>
        <a:sysClr val="window" lastClr="FFFFFF"/>
      </a:lt1>
      <a:dk2>
        <a:srgbClr val="F2F2F2"/>
      </a:dk2>
      <a:lt2>
        <a:srgbClr val="D8D8D8"/>
      </a:lt2>
      <a:accent1>
        <a:srgbClr val="003E6B"/>
      </a:accent1>
      <a:accent2>
        <a:srgbClr val="4DDEE7"/>
      </a:accent2>
      <a:accent3>
        <a:srgbClr val="C762CB"/>
      </a:accent3>
      <a:accent4>
        <a:srgbClr val="5B3187"/>
      </a:accent4>
      <a:accent5>
        <a:srgbClr val="7FDAA9"/>
      </a:accent5>
      <a:accent6>
        <a:srgbClr val="3D53E7"/>
      </a:accent6>
      <a:hlink>
        <a:srgbClr val="6D6E6E"/>
      </a:hlink>
      <a:folHlink>
        <a:srgbClr val="132544"/>
      </a:folHlink>
    </a:clrScheme>
    <a:fontScheme name="Man fonts">
      <a:majorFont>
        <a:latin typeface="Rubik Medium"/>
        <a:ea typeface=""/>
        <a:cs typeface=""/>
      </a:majorFont>
      <a:minorFont>
        <a:latin typeface="Rubik"/>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custClrLst>
    <a:custClr name="Royal Blue Light">
      <a:srgbClr val="B4DCFF"/>
    </a:custClr>
    <a:custClr name="Royal Blue Dark">
      <a:srgbClr val="003591"/>
    </a:custClr>
    <a:custClr name="Pink">
      <a:srgbClr val="FFBED6"/>
    </a:custClr>
    <a:custClr name="Pink Dark">
      <a:srgbClr val="AA3E7C"/>
    </a:custClr>
    <a:custClr name="Aqua Blue Light">
      <a:srgbClr val="ADF0F5"/>
    </a:custClr>
    <a:custClr name="Aqua Blue Dark">
      <a:srgbClr val="005F8A"/>
    </a:custClr>
    <a:custClr name="Green Light">
      <a:srgbClr val="C6F2D0"/>
    </a:custClr>
    <a:custClr name="Green Dark">
      <a:srgbClr val="00644B"/>
    </a:custClr>
    <a:custClr name="Fuchsia Light">
      <a:srgbClr val="DCD1FF"/>
    </a:custClr>
    <a:custClr name="Pink Light">
      <a:srgbClr val="FFE6E6"/>
    </a:custClr>
    <a:custClr name="Man Blue background">
      <a:srgbClr val="E5EBF0"/>
    </a:custClr>
    <a:custClr name="Aqua Blue background">
      <a:srgbClr val="EDFCFD"/>
    </a:custClr>
    <a:custClr name="Fuchsia background">
      <a:srgbClr val="F9EFFA"/>
    </a:custClr>
    <a:custClr name="Green background">
      <a:srgbClr val="F2FBF6"/>
    </a:custClr>
    <a:custClr name="Royal Blue background">
      <a:srgbClr val="EBEDFD"/>
    </a:custClr>
    <a:custClr name="Pink background">
      <a:srgbClr val="FFF8FB"/>
    </a:custClr>
    <a:custClr name="Traffic light green">
      <a:srgbClr val="54B27A"/>
    </a:custClr>
    <a:custClr name="Traffic light orange">
      <a:srgbClr val="E0A42D"/>
    </a:custClr>
    <a:custClr name="Traffic light red">
      <a:srgbClr val="BF2C2C"/>
    </a:custClr>
  </a:custClrLst>
  <a:extLst>
    <a:ext uri="{05A4C25C-085E-4340-85A3-A5531E510DB2}">
      <thm15:themeFamily xmlns:thm15="http://schemas.microsoft.com/office/thememl/2012/main" name="Template 101" id="{F4E5FC94-01A8-42B0-B892-BA90BAECE9B0}" vid="{CAB32CF3-5D40-43E4-891A-E9E08DADE5B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10.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5.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6.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7.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8.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9.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10.xml><?xml version="1.0" encoding="utf-8"?>
<VariableList UniqueId="664d4c87-8bc3-4a35-8c16-0aadf280add0" Name="AD_HOC" ContentType="XML" MajorVersion="0" MinorVersion="1" isLocalCopy="False" IsBaseObject="False" DataSourceId="96dd82b2-12c8-4b79-b635-eb033765db18" DataSourceMajorVersion="0" DataSourceMinorVersion="1"/>
</file>

<file path=customXml/item2.xml><?xml version="1.0" encoding="utf-8"?>
<ct:contentTypeSchema xmlns:ct="http://schemas.microsoft.com/office/2006/metadata/contentType" xmlns:ma="http://schemas.microsoft.com/office/2006/metadata/properties/metaAttributes" ct:_="" ma:_="" ma:contentTypeName="Document" ma:contentTypeID="0x010100647493D5406FAA488818835D6CE4CD81" ma:contentTypeVersion="17" ma:contentTypeDescription="Create a new document." ma:contentTypeScope="" ma:versionID="341f6a730ab91259e64563eb79ab9679">
  <xsd:schema xmlns:xsd="http://www.w3.org/2001/XMLSchema" xmlns:xs="http://www.w3.org/2001/XMLSchema" xmlns:p="http://schemas.microsoft.com/office/2006/metadata/properties" xmlns:ns2="cfdf018f-7b78-4307-b740-34375edf8ddc" xmlns:ns3="64feec16-eab7-4e46-af86-9df8d9185df6" targetNamespace="http://schemas.microsoft.com/office/2006/metadata/properties" ma:root="true" ma:fieldsID="2f8bf879cf8f0cff2ae5d325855a64c1" ns2:_="" ns3:_="">
    <xsd:import namespace="cfdf018f-7b78-4307-b740-34375edf8ddc"/>
    <xsd:import namespace="64feec16-eab7-4e46-af86-9df8d9185df6"/>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lcf76f155ced4ddcb4097134ff3c332f" minOccurs="0"/>
                <xsd:element ref="ns3:TaxCatchAll" minOccurs="0"/>
                <xsd:element ref="ns2:MediaServiceDateTaken" minOccurs="0"/>
                <xsd:element ref="ns2:MediaServiceGenerationTime" minOccurs="0"/>
                <xsd:element ref="ns2:MediaServiceEventHashCode" minOccurs="0"/>
                <xsd:element ref="ns2:MediaServiceOCR" minOccurs="0"/>
                <xsd:element ref="ns2:MediaServiceObjectDetectorVersions" minOccurs="0"/>
                <xsd:element ref="ns2:MediaLengthInSeconds" minOccurs="0"/>
                <xsd:element ref="ns2:MediaServiceSearchProperties" minOccurs="0"/>
                <xsd:element ref="ns2:MediaServiceLocation" minOccurs="0"/>
                <xsd:element ref="ns2:Category"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cfdf018f-7b78-4307-b740-34375edf8dd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f8ae8970-fd70-4ed7-b8ef-2523a1a8348a"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OCR" ma:index="18" nillable="true" ma:displayName="Extracted Text" ma:internalName="MediaServiceOCR" ma:readOnly="true">
      <xsd:simpleType>
        <xsd:restriction base="dms:Note">
          <xsd:maxLength value="255"/>
        </xsd:restriction>
      </xsd:simpleType>
    </xsd:element>
    <xsd:element name="MediaServiceObjectDetectorVersions" ma:index="19" nillable="true" ma:displayName="MediaServiceObjectDetectorVersions" ma:hidden="true" ma:indexed="true" ma:internalName="MediaServiceObjectDetectorVersions" ma:readOnly="true">
      <xsd:simpleType>
        <xsd:restriction base="dms:Text"/>
      </xsd:simpleType>
    </xsd:element>
    <xsd:element name="MediaLengthInSeconds" ma:index="20" nillable="true" ma:displayName="MediaLengthInSeconds" ma:hidden="true" ma:internalName="MediaLengthInSeconds" ma:readOnly="true">
      <xsd:simpleType>
        <xsd:restriction base="dms:Unknown"/>
      </xsd:simpleType>
    </xsd:element>
    <xsd:element name="MediaServiceSearchProperties" ma:index="21" nillable="true" ma:displayName="MediaServiceSearchProperties" ma:hidden="true" ma:internalName="MediaServiceSearchProperties" ma:readOnly="true">
      <xsd:simpleType>
        <xsd:restriction base="dms:Note"/>
      </xsd:simpleType>
    </xsd:element>
    <xsd:element name="MediaServiceLocation" ma:index="22" nillable="true" ma:displayName="Location" ma:indexed="true" ma:internalName="MediaServiceLocation" ma:readOnly="true">
      <xsd:simpleType>
        <xsd:restriction base="dms:Text"/>
      </xsd:simpleType>
    </xsd:element>
    <xsd:element name="Category" ma:index="23" nillable="true" ma:displayName="Category" ma:format="Dropdown" ma:internalName="Category">
      <xsd:simpleType>
        <xsd:restriction base="dms:Choice">
          <xsd:enumeration value="AI &amp; ML"/>
          <xsd:enumeration value="Cloud"/>
          <xsd:enumeration value="Data"/>
          <xsd:enumeration value="RI Tech"/>
          <xsd:enumeration value="ArcticDB"/>
          <xsd:enumeration value="Tech Strategy"/>
          <xsd:enumeration value="Market Platform"/>
          <xsd:enumeration value="Systematic"/>
          <xsd:enumeration value="Discretionary"/>
          <xsd:enumeration value="Solutions"/>
          <xsd:enumeration value="Technology Overview"/>
        </xsd:restriction>
      </xsd:simpleType>
    </xsd:element>
    <xsd:element name="MediaServiceBillingMetadata" ma:index="24" nillable="true" ma:displayName="MediaServiceBillingMetadata" ma:hidden="true" ma:internalName="MediaServiceBillingMetadata"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64feec16-eab7-4e46-af86-9df8d9185df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TaxCatchAll" ma:index="14" nillable="true" ma:displayName="Taxonomy Catch All Column" ma:hidden="true" ma:list="{ec75ec4d-8ded-411f-824e-501cef09fdc2}" ma:internalName="TaxCatchAll" ma:showField="CatchAllData" ma:web="64feec16-eab7-4e46-af86-9df8d9185df6">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haredWithUsers xmlns="64feec16-eab7-4e46-af86-9df8d9185df6">
      <UserInfo>
        <DisplayName>Rachel Waters (London)</DisplayName>
        <AccountId>94</AccountId>
        <AccountType/>
      </UserInfo>
      <UserInfo>
        <DisplayName>Sam Kavanaugh (London)</DisplayName>
        <AccountId>102</AccountId>
        <AccountType/>
      </UserInfo>
      <UserInfo>
        <DisplayName>Limited Access System Group For List d6e4d066-c704-45e1-bcbf-4591bbe82013</DisplayName>
        <AccountId>15</AccountId>
        <AccountType/>
      </UserInfo>
      <UserInfo>
        <DisplayName>SharingLinks.6a479ed9-74f8-4248-8bb2-5ee974f9977a.OrganizationView.bd0c7eb1-f577-47aa-9e9e-e48227acb458</DisplayName>
        <AccountId>28</AccountId>
        <AccountType/>
      </UserInfo>
      <UserInfo>
        <DisplayName>Dalj Chahal (London)</DisplayName>
        <AccountId>95</AccountId>
        <AccountType/>
      </UserInfo>
      <UserInfo>
        <DisplayName>Otto Hamaoui (London)</DisplayName>
        <AccountId>130</AccountId>
        <AccountType/>
      </UserInfo>
      <UserInfo>
        <DisplayName>Hannah Burrows (London)</DisplayName>
        <AccountId>131</AccountId>
        <AccountType/>
      </UserInfo>
      <UserInfo>
        <DisplayName>Tom Middleton (London)</DisplayName>
        <AccountId>577</AccountId>
        <AccountType/>
      </UserInfo>
      <UserInfo>
        <DisplayName>Ivan Cronyn (London)</DisplayName>
        <AccountId>92</AccountId>
        <AccountType/>
      </UserInfo>
    </SharedWithUsers>
    <TaxCatchAll xmlns="64feec16-eab7-4e46-af86-9df8d9185df6" xsi:nil="true"/>
    <lcf76f155ced4ddcb4097134ff3c332f xmlns="cfdf018f-7b78-4307-b740-34375edf8ddc">
      <Terms xmlns="http://schemas.microsoft.com/office/infopath/2007/PartnerControls"/>
    </lcf76f155ced4ddcb4097134ff3c332f>
    <Category xmlns="cfdf018f-7b78-4307-b740-34375edf8ddc" xsi:nil="true"/>
  </documentManagement>
</p:properties>
</file>

<file path=customXml/item4.xml><?xml version="1.0" encoding="utf-8"?>
<VariableListDefinition name="AD_HOC" displayName="AD_HOC" id="664d4c87-8bc3-4a35-8c16-0aadf280add0" isdomainofvalue="False" dataSourceId="96dd82b2-12c8-4b79-b635-eb033765db18"/>
</file>

<file path=customXml/item5.xml><?xml version="1.0" encoding="utf-8"?>
<VariableList UniqueId="98a67ffc-8a27-4b8f-bd87-c37631665aea" Name="Computed" ContentType="XML" MajorVersion="0" MinorVersion="1" isLocalCopy="False" IsBaseObject="False" DataSourceId="983e9fcd-bb0e-437c-a2a9-1d1897ed0b47" DataSourceMajorVersion="0" DataSourceMinorVersion="1"/>
</file>

<file path=customXml/item6.xml><?xml version="1.0" encoding="utf-8"?>
<AllExternalAdhocVariableMappings/>
</file>

<file path=customXml/item7.xml><?xml version="1.0" encoding="utf-8"?>
<VariableListDefinition name="Computed" displayName="Computed" id="98a67ffc-8a27-4b8f-bd87-c37631665aea" isdomainofvalue="False" dataSourceId="983e9fcd-bb0e-437c-a2a9-1d1897ed0b47"/>
</file>

<file path=customXml/item8.xml><?xml version="1.0" encoding="utf-8"?>
<VariableListDefinition name="System" displayName="System" id="446b0d00-243c-47fc-9e9c-8a27adbb9c04" isdomainofvalue="False" dataSourceId="3605ed32-0ddd-4ed6-a7ea-a76e273e75ed"/>
</file>

<file path=customXml/item9.xml><?xml version="1.0" encoding="utf-8"?>
<VariableList UniqueId="446b0d00-243c-47fc-9e9c-8a27adbb9c04" Name="System" ContentType="XML" MajorVersion="0" MinorVersion="1" isLocalCopy="False" IsBaseObject="False" DataSourceId="3605ed32-0ddd-4ed6-a7ea-a76e273e75ed" DataSourceMajorVersion="0" DataSourceMinorVersion="1"/>
</file>

<file path=customXml/itemProps1.xml><?xml version="1.0" encoding="utf-8"?>
<ds:datastoreItem xmlns:ds="http://schemas.openxmlformats.org/officeDocument/2006/customXml" ds:itemID="{1A155317-98D3-4184-AD62-730DC101EFD9}">
  <ds:schemaRefs>
    <ds:schemaRef ds:uri="http://schemas.microsoft.com/sharepoint/v3/contenttype/forms"/>
  </ds:schemaRefs>
</ds:datastoreItem>
</file>

<file path=customXml/itemProps10.xml><?xml version="1.0" encoding="utf-8"?>
<ds:datastoreItem xmlns:ds="http://schemas.openxmlformats.org/officeDocument/2006/customXml" ds:itemID="{C1C66108-05CE-4BA0-B91F-CDB719942A16}">
  <ds:schemaRefs/>
</ds:datastoreItem>
</file>

<file path=customXml/itemProps2.xml><?xml version="1.0" encoding="utf-8"?>
<ds:datastoreItem xmlns:ds="http://schemas.openxmlformats.org/officeDocument/2006/customXml" ds:itemID="{D2289B4D-89F2-4183-9251-502AF0850C4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cfdf018f-7b78-4307-b740-34375edf8ddc"/>
    <ds:schemaRef ds:uri="64feec16-eab7-4e46-af86-9df8d9185df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9329F3A-141E-4808-B2F7-BA09F67184A1}">
  <ds:schemaRefs>
    <ds:schemaRef ds:uri="http://purl.org/dc/dcmitype/"/>
    <ds:schemaRef ds:uri="http://www.w3.org/XML/1998/namespace"/>
    <ds:schemaRef ds:uri="http://schemas.microsoft.com/office/2006/metadata/properties"/>
    <ds:schemaRef ds:uri="http://schemas.openxmlformats.org/package/2006/metadata/core-properties"/>
    <ds:schemaRef ds:uri="http://purl.org/dc/elements/1.1/"/>
    <ds:schemaRef ds:uri="d6e4d066-c704-45e1-bcbf-4591bbe82013"/>
    <ds:schemaRef ds:uri="http://schemas.microsoft.com/office/2006/documentManagement/types"/>
    <ds:schemaRef ds:uri="http://purl.org/dc/terms/"/>
    <ds:schemaRef ds:uri="http://schemas.microsoft.com/office/infopath/2007/PartnerControls"/>
    <ds:schemaRef ds:uri="52d66d9d-7029-430b-8567-09fdbdd42f52"/>
    <ds:schemaRef ds:uri="64feec16-eab7-4e46-af86-9df8d9185df6"/>
    <ds:schemaRef ds:uri="cfdf018f-7b78-4307-b740-34375edf8ddc"/>
  </ds:schemaRefs>
</ds:datastoreItem>
</file>

<file path=customXml/itemProps4.xml><?xml version="1.0" encoding="utf-8"?>
<ds:datastoreItem xmlns:ds="http://schemas.openxmlformats.org/officeDocument/2006/customXml" ds:itemID="{8083BF96-4625-414A-8CA3-517405BA77FE}">
  <ds:schemaRefs/>
</ds:datastoreItem>
</file>

<file path=customXml/itemProps5.xml><?xml version="1.0" encoding="utf-8"?>
<ds:datastoreItem xmlns:ds="http://schemas.openxmlformats.org/officeDocument/2006/customXml" ds:itemID="{F4144D10-706A-4EBB-A574-F1DFE843F676}">
  <ds:schemaRefs/>
</ds:datastoreItem>
</file>

<file path=customXml/itemProps6.xml><?xml version="1.0" encoding="utf-8"?>
<ds:datastoreItem xmlns:ds="http://schemas.openxmlformats.org/officeDocument/2006/customXml" ds:itemID="{9CCFE2D0-0915-4F4A-9484-8B74F8B13A3F}">
  <ds:schemaRefs/>
</ds:datastoreItem>
</file>

<file path=customXml/itemProps7.xml><?xml version="1.0" encoding="utf-8"?>
<ds:datastoreItem xmlns:ds="http://schemas.openxmlformats.org/officeDocument/2006/customXml" ds:itemID="{746872AD-05E4-455A-A322-2FD2DEFD5DC4}">
  <ds:schemaRefs/>
</ds:datastoreItem>
</file>

<file path=customXml/itemProps8.xml><?xml version="1.0" encoding="utf-8"?>
<ds:datastoreItem xmlns:ds="http://schemas.openxmlformats.org/officeDocument/2006/customXml" ds:itemID="{F42BAF3C-D1C5-489C-B6CB-A1782CFF356E}">
  <ds:schemaRefs/>
</ds:datastoreItem>
</file>

<file path=customXml/itemProps9.xml><?xml version="1.0" encoding="utf-8"?>
<ds:datastoreItem xmlns:ds="http://schemas.openxmlformats.org/officeDocument/2006/customXml" ds:itemID="{8584A27F-293D-455E-BBC0-D146DC44A907}">
  <ds:schemaRefs/>
</ds:datastoreItem>
</file>

<file path=docProps/app.xml><?xml version="1.0" encoding="utf-8"?>
<Properties xmlns="http://schemas.openxmlformats.org/officeDocument/2006/extended-properties" xmlns:vt="http://schemas.openxmlformats.org/officeDocument/2006/docPropsVTypes">
  <Template/>
  <TotalTime>5</TotalTime>
  <Words>793</Words>
  <Application>Microsoft Office PowerPoint</Application>
  <PresentationFormat>Widescreen</PresentationFormat>
  <Paragraphs>75</Paragraphs>
  <Slides>6</Slides>
  <Notes>6</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6</vt:i4>
      </vt:variant>
    </vt:vector>
  </HeadingPairs>
  <TitlesOfParts>
    <vt:vector size="15" baseType="lpstr">
      <vt:lpstr>Arial</vt:lpstr>
      <vt:lpstr>Calibri</vt:lpstr>
      <vt:lpstr>Cambria Math</vt:lpstr>
      <vt:lpstr>Consolas</vt:lpstr>
      <vt:lpstr>Rubik</vt:lpstr>
      <vt:lpstr>Rubik Bold</vt:lpstr>
      <vt:lpstr>Rubik Medium</vt:lpstr>
      <vt:lpstr>Wingdings</vt:lpstr>
      <vt:lpstr>Man Template A4</vt:lpstr>
      <vt:lpstr>PowerPoint Presentation</vt:lpstr>
      <vt:lpstr>The Challenge!</vt:lpstr>
      <vt:lpstr>Momentum Signals</vt:lpstr>
      <vt:lpstr>Portfolio Construction</vt:lpstr>
      <vt:lpstr>How News Moves Markets</vt:lpstr>
      <vt:lpstr>Important information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 Group</dc:title>
  <dc:creator>Kim Gorman (London)</dc:creator>
  <cp:lastModifiedBy>Lorenzo Greco (London)</cp:lastModifiedBy>
  <cp:revision>19</cp:revision>
  <cp:lastPrinted>2025-05-08T08:05:27Z</cp:lastPrinted>
  <dcterms:created xsi:type="dcterms:W3CDTF">2023-02-01T14:44:23Z</dcterms:created>
  <dcterms:modified xsi:type="dcterms:W3CDTF">2026-02-28T12:02:03Z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0x010100647493D5406FAA488818835D6CE4CD81</vt:lpwstr>
  </property>
  <property fmtid="{D5CDD505-2E9C-101B-9397-08002B2CF9AE}" pid="3" name="MediaServiceImageTags">
    <vt:lpwstr/>
  </property>
</Properties>
</file>

<file path=docProps/thumbnail.jpeg>
</file>